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 id="2147483660" r:id="rId2"/>
  </p:sldMasterIdLst>
  <p:notesMasterIdLst>
    <p:notesMasterId r:id="rId26"/>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149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64975511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02821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43" name="Shape 1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135427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50" name="Shape 1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197994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57" name="Shape 1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606548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64" name="Shape 1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282316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71" name="Shape 1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971795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77" name="Shape 1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696725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83" name="Shape 1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167096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90" name="Shape 1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297046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97" name="Shape 1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65912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04" name="Shape 2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05135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94" name="Shape 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726088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10" name="Shape 2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519026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16" name="Shape 2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81146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22" name="Shape 2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576236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28" name="Shape 2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9013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77569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06" name="Shape 1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7981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12" name="Shape 1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559095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19" name="Shape 1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68249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25" name="Shape 1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111504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31" name="Shape 1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927192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37" name="Shape 1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6929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457200" y="4495800"/>
            <a:ext cx="7162799" cy="1222375"/>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44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400" b="1" i="0" u="none" strike="noStrike" cap="none">
                <a:solidFill>
                  <a:schemeClr val="dk1"/>
                </a:solidFill>
                <a:latin typeface="Arial"/>
                <a:ea typeface="Arial"/>
                <a:cs typeface="Arial"/>
                <a:sym typeface="Arial"/>
              </a:defRPr>
            </a:lvl2pPr>
            <a:lvl3pPr marL="0" marR="0" lvl="2" indent="0" algn="ctr" rtl="0">
              <a:spcBef>
                <a:spcPts val="0"/>
              </a:spcBef>
              <a:spcAft>
                <a:spcPts val="0"/>
              </a:spcAft>
              <a:buNone/>
              <a:defRPr sz="4400" b="1" i="0" u="none" strike="noStrike" cap="none">
                <a:solidFill>
                  <a:schemeClr val="dk1"/>
                </a:solidFill>
                <a:latin typeface="Arial"/>
                <a:ea typeface="Arial"/>
                <a:cs typeface="Arial"/>
                <a:sym typeface="Arial"/>
              </a:defRPr>
            </a:lvl3pPr>
            <a:lvl4pPr marL="0" marR="0" lvl="3" indent="0" algn="ctr" rtl="0">
              <a:spcBef>
                <a:spcPts val="0"/>
              </a:spcBef>
              <a:spcAft>
                <a:spcPts val="0"/>
              </a:spcAft>
              <a:buNone/>
              <a:defRPr sz="4400" b="1" i="0" u="none" strike="noStrike" cap="none">
                <a:solidFill>
                  <a:schemeClr val="dk1"/>
                </a:solidFill>
                <a:latin typeface="Arial"/>
                <a:ea typeface="Arial"/>
                <a:cs typeface="Arial"/>
                <a:sym typeface="Arial"/>
              </a:defRPr>
            </a:lvl4pPr>
            <a:lvl5pPr marL="0" marR="0" lvl="4" indent="0" algn="ctr" rtl="0">
              <a:spcBef>
                <a:spcPts val="0"/>
              </a:spcBef>
              <a:spcAft>
                <a:spcPts val="0"/>
              </a:spcAft>
              <a:buNone/>
              <a:defRPr sz="4400" b="1" i="0" u="none" strike="noStrike" cap="none">
                <a:solidFill>
                  <a:schemeClr val="dk1"/>
                </a:solidFill>
                <a:latin typeface="Arial"/>
                <a:ea typeface="Arial"/>
                <a:cs typeface="Arial"/>
                <a:sym typeface="Arial"/>
              </a:defRPr>
            </a:lvl5pPr>
            <a:lvl6pPr marL="457200" marR="0" lvl="5" indent="0" algn="ctr" rtl="0">
              <a:spcBef>
                <a:spcPts val="0"/>
              </a:spcBef>
              <a:spcAft>
                <a:spcPts val="0"/>
              </a:spcAft>
              <a:buNone/>
              <a:defRPr sz="4400" b="1" i="0" u="none" strike="noStrike" cap="none">
                <a:solidFill>
                  <a:schemeClr val="dk1"/>
                </a:solidFill>
                <a:latin typeface="Arial"/>
                <a:ea typeface="Arial"/>
                <a:cs typeface="Arial"/>
                <a:sym typeface="Arial"/>
              </a:defRPr>
            </a:lvl6pPr>
            <a:lvl7pPr marL="914400" marR="0" lvl="6" indent="0" algn="ctr" rtl="0">
              <a:spcBef>
                <a:spcPts val="0"/>
              </a:spcBef>
              <a:spcAft>
                <a:spcPts val="0"/>
              </a:spcAft>
              <a:buNone/>
              <a:defRPr sz="4400" b="1" i="0" u="none" strike="noStrike" cap="none">
                <a:solidFill>
                  <a:schemeClr val="dk1"/>
                </a:solidFill>
                <a:latin typeface="Arial"/>
                <a:ea typeface="Arial"/>
                <a:cs typeface="Arial"/>
                <a:sym typeface="Arial"/>
              </a:defRPr>
            </a:lvl7pPr>
            <a:lvl8pPr marL="1371600" marR="0" lvl="7" indent="0" algn="ctr" rtl="0">
              <a:spcBef>
                <a:spcPts val="0"/>
              </a:spcBef>
              <a:spcAft>
                <a:spcPts val="0"/>
              </a:spcAft>
              <a:buNone/>
              <a:defRPr sz="4400" b="1" i="0" u="none" strike="noStrike" cap="none">
                <a:solidFill>
                  <a:schemeClr val="dk1"/>
                </a:solidFill>
                <a:latin typeface="Arial"/>
                <a:ea typeface="Arial"/>
                <a:cs typeface="Arial"/>
                <a:sym typeface="Arial"/>
              </a:defRPr>
            </a:lvl8pPr>
            <a:lvl9pPr marL="1828800" marR="0" lvl="8" indent="0" algn="ctr" rtl="0">
              <a:spcBef>
                <a:spcPts val="0"/>
              </a:spcBef>
              <a:spcAft>
                <a:spcPts val="0"/>
              </a:spcAft>
              <a:buNone/>
              <a:defRPr sz="4400" b="1"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subTitle" idx="1"/>
          </p:nvPr>
        </p:nvSpPr>
        <p:spPr>
          <a:xfrm>
            <a:off x="457200" y="5562600"/>
            <a:ext cx="6705599" cy="685799"/>
          </a:xfrm>
          <a:prstGeom prst="rect">
            <a:avLst/>
          </a:prstGeom>
          <a:noFill/>
          <a:ln>
            <a:noFill/>
          </a:ln>
        </p:spPr>
        <p:txBody>
          <a:bodyPr lIns="91425" tIns="91425" rIns="91425" bIns="91425" anchor="t" anchorCtr="0"/>
          <a:lstStyle>
            <a:lvl1pPr marL="0" marR="0" lvl="0" indent="0" algn="l" rtl="0">
              <a:spcBef>
                <a:spcPts val="640"/>
              </a:spcBef>
              <a:spcAft>
                <a:spcPts val="0"/>
              </a:spcAft>
              <a:buClr>
                <a:schemeClr val="dk1"/>
              </a:buClr>
              <a:buFont typeface="Arial"/>
              <a:buNone/>
              <a:defRPr sz="3200" b="1"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15" name="Shape 15"/>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16" name="Shape 16"/>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strike="noStrike" cap="none">
                <a:solidFill>
                  <a:schemeClr val="dk1"/>
                </a:solidFill>
                <a:latin typeface="Arial"/>
                <a:ea typeface="Arial"/>
                <a:cs typeface="Arial"/>
                <a:sym typeface="Arial"/>
              </a:rPr>
              <a:t>‹#›</a:t>
            </a:fld>
            <a:endParaRPr lang="en-US" sz="14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722312" y="3209925"/>
            <a:ext cx="7772400" cy="1362075"/>
          </a:xfrm>
          <a:prstGeom prst="rect">
            <a:avLst/>
          </a:prstGeom>
          <a:noFill/>
          <a:ln>
            <a:noFill/>
          </a:ln>
        </p:spPr>
        <p:txBody>
          <a:bodyPr lIns="91425" tIns="91425" rIns="91425" bIns="91425" anchor="t" anchorCtr="0"/>
          <a:lstStyle>
            <a:lvl1pPr marL="0" marR="0" lvl="0" indent="0" algn="l" rtl="0">
              <a:spcBef>
                <a:spcPts val="0"/>
              </a:spcBef>
              <a:spcAft>
                <a:spcPts val="0"/>
              </a:spcAft>
              <a:buNone/>
              <a:defRPr sz="4000" b="1" i="0" u="none" strike="noStrike" cap="none">
                <a:solidFill>
                  <a:schemeClr val="dk1"/>
                </a:solidFill>
                <a:latin typeface="Arial"/>
                <a:ea typeface="Arial"/>
                <a:cs typeface="Arial"/>
                <a:sym typeface="Arial"/>
              </a:defRPr>
            </a:lvl1pPr>
            <a:lvl2pPr marL="0" marR="0" lvl="1" indent="0" algn="ctr" rtl="0">
              <a:spcBef>
                <a:spcPts val="0"/>
              </a:spcBef>
              <a:spcAft>
                <a:spcPts val="0"/>
              </a:spcAft>
              <a:buNone/>
              <a:defRPr sz="4400" b="1" i="0" u="none" strike="noStrike" cap="none">
                <a:solidFill>
                  <a:schemeClr val="dk1"/>
                </a:solidFill>
                <a:latin typeface="Arial"/>
                <a:ea typeface="Arial"/>
                <a:cs typeface="Arial"/>
                <a:sym typeface="Arial"/>
              </a:defRPr>
            </a:lvl2pPr>
            <a:lvl3pPr marL="0" marR="0" lvl="2" indent="0" algn="ctr" rtl="0">
              <a:spcBef>
                <a:spcPts val="0"/>
              </a:spcBef>
              <a:spcAft>
                <a:spcPts val="0"/>
              </a:spcAft>
              <a:buNone/>
              <a:defRPr sz="4400" b="1" i="0" u="none" strike="noStrike" cap="none">
                <a:solidFill>
                  <a:schemeClr val="dk1"/>
                </a:solidFill>
                <a:latin typeface="Arial"/>
                <a:ea typeface="Arial"/>
                <a:cs typeface="Arial"/>
                <a:sym typeface="Arial"/>
              </a:defRPr>
            </a:lvl3pPr>
            <a:lvl4pPr marL="0" marR="0" lvl="3" indent="0" algn="ctr" rtl="0">
              <a:spcBef>
                <a:spcPts val="0"/>
              </a:spcBef>
              <a:spcAft>
                <a:spcPts val="0"/>
              </a:spcAft>
              <a:buNone/>
              <a:defRPr sz="4400" b="1" i="0" u="none" strike="noStrike" cap="none">
                <a:solidFill>
                  <a:schemeClr val="dk1"/>
                </a:solidFill>
                <a:latin typeface="Arial"/>
                <a:ea typeface="Arial"/>
                <a:cs typeface="Arial"/>
                <a:sym typeface="Arial"/>
              </a:defRPr>
            </a:lvl4pPr>
            <a:lvl5pPr marL="0" marR="0" lvl="4" indent="0" algn="ctr" rtl="0">
              <a:spcBef>
                <a:spcPts val="0"/>
              </a:spcBef>
              <a:spcAft>
                <a:spcPts val="0"/>
              </a:spcAft>
              <a:buNone/>
              <a:defRPr sz="4400" b="1" i="0" u="none" strike="noStrike" cap="none">
                <a:solidFill>
                  <a:schemeClr val="dk1"/>
                </a:solidFill>
                <a:latin typeface="Arial"/>
                <a:ea typeface="Arial"/>
                <a:cs typeface="Arial"/>
                <a:sym typeface="Arial"/>
              </a:defRPr>
            </a:lvl5pPr>
            <a:lvl6pPr marL="457200" marR="0" lvl="5" indent="0" algn="ctr" rtl="0">
              <a:spcBef>
                <a:spcPts val="0"/>
              </a:spcBef>
              <a:spcAft>
                <a:spcPts val="0"/>
              </a:spcAft>
              <a:buNone/>
              <a:defRPr sz="4400" b="1" i="0" u="none" strike="noStrike" cap="none">
                <a:solidFill>
                  <a:schemeClr val="dk1"/>
                </a:solidFill>
                <a:latin typeface="Arial"/>
                <a:ea typeface="Arial"/>
                <a:cs typeface="Arial"/>
                <a:sym typeface="Arial"/>
              </a:defRPr>
            </a:lvl6pPr>
            <a:lvl7pPr marL="914400" marR="0" lvl="6" indent="0" algn="ctr" rtl="0">
              <a:spcBef>
                <a:spcPts val="0"/>
              </a:spcBef>
              <a:spcAft>
                <a:spcPts val="0"/>
              </a:spcAft>
              <a:buNone/>
              <a:defRPr sz="4400" b="1" i="0" u="none" strike="noStrike" cap="none">
                <a:solidFill>
                  <a:schemeClr val="dk1"/>
                </a:solidFill>
                <a:latin typeface="Arial"/>
                <a:ea typeface="Arial"/>
                <a:cs typeface="Arial"/>
                <a:sym typeface="Arial"/>
              </a:defRPr>
            </a:lvl7pPr>
            <a:lvl8pPr marL="1371600" marR="0" lvl="7" indent="0" algn="ctr" rtl="0">
              <a:spcBef>
                <a:spcPts val="0"/>
              </a:spcBef>
              <a:spcAft>
                <a:spcPts val="0"/>
              </a:spcAft>
              <a:buNone/>
              <a:defRPr sz="4400" b="1" i="0" u="none" strike="noStrike" cap="none">
                <a:solidFill>
                  <a:schemeClr val="dk1"/>
                </a:solidFill>
                <a:latin typeface="Arial"/>
                <a:ea typeface="Arial"/>
                <a:cs typeface="Arial"/>
                <a:sym typeface="Arial"/>
              </a:defRPr>
            </a:lvl8pPr>
            <a:lvl9pPr marL="1828800" marR="0" lvl="8" indent="0" algn="ctr" rtl="0">
              <a:spcBef>
                <a:spcPts val="0"/>
              </a:spcBef>
              <a:spcAft>
                <a:spcPts val="0"/>
              </a:spcAft>
              <a:buNone/>
              <a:defRPr sz="4400" b="1" i="0" u="none" strike="noStrike" cap="none">
                <a:solidFill>
                  <a:schemeClr val="dk1"/>
                </a:solidFill>
                <a:latin typeface="Arial"/>
                <a:ea typeface="Arial"/>
                <a:cs typeface="Arial"/>
                <a:sym typeface="Arial"/>
              </a:defRPr>
            </a:lvl9pPr>
          </a:lstStyle>
          <a:p>
            <a:endParaRPr/>
          </a:p>
        </p:txBody>
      </p:sp>
      <p:sp>
        <p:nvSpPr>
          <p:cNvPr id="76" name="Shape 76"/>
          <p:cNvSpPr txBox="1">
            <a:spLocks noGrp="1"/>
          </p:cNvSpPr>
          <p:nvPr>
            <p:ph type="body" idx="1"/>
          </p:nvPr>
        </p:nvSpPr>
        <p:spPr>
          <a:xfrm>
            <a:off x="722312" y="1709738"/>
            <a:ext cx="7772400" cy="1500187"/>
          </a:xfrm>
          <a:prstGeom prst="rect">
            <a:avLst/>
          </a:prstGeom>
          <a:noFill/>
          <a:ln>
            <a:noFill/>
          </a:ln>
        </p:spPr>
        <p:txBody>
          <a:bodyPr lIns="91425" tIns="91425" rIns="91425" bIns="91425" anchor="b" anchorCtr="0"/>
          <a:lstStyle>
            <a:lvl1pPr marL="0" marR="0" lvl="0"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1pPr>
            <a:lvl2pPr marL="457200" marR="0" lvl="1" indent="0" algn="l" rtl="0">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spcBef>
                <a:spcPts val="320"/>
              </a:spcBef>
              <a:spcAft>
                <a:spcPts val="0"/>
              </a:spcAft>
              <a:buClr>
                <a:schemeClr val="dk1"/>
              </a:buClr>
              <a:buFont typeface="Arial"/>
              <a:buNone/>
              <a:defRPr sz="1600" b="0" i="0" u="none" strike="noStrike" cap="none">
                <a:solidFill>
                  <a:schemeClr val="dk1"/>
                </a:solidFill>
                <a:latin typeface="Arial"/>
                <a:ea typeface="Arial"/>
                <a:cs typeface="Arial"/>
                <a:sym typeface="Arial"/>
              </a:defRPr>
            </a:lvl3pPr>
            <a:lvl4pPr marL="1371600" marR="0" lvl="3"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4pPr>
            <a:lvl5pPr marL="1828800" marR="0" lvl="4"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5pPr>
            <a:lvl6pPr marL="2286000" marR="0" lvl="5"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6pPr>
            <a:lvl7pPr marL="2743200" marR="0" lvl="6"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7pPr>
            <a:lvl8pPr marL="3200400" marR="0" lvl="7"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8pPr>
            <a:lvl9pPr marL="3657600" marR="0" lvl="8"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9pPr>
          </a:lstStyle>
          <a:p>
            <a:endParaRPr/>
          </a:p>
        </p:txBody>
      </p:sp>
      <p:sp>
        <p:nvSpPr>
          <p:cNvPr id="77" name="Shape 77"/>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78" name="Shape 78"/>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79" name="Shape 79"/>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1" i="0" u="none" strike="noStrike" cap="none">
                <a:solidFill>
                  <a:schemeClr val="dk1"/>
                </a:solidFill>
                <a:latin typeface="Arial"/>
                <a:ea typeface="Arial"/>
                <a:cs typeface="Arial"/>
                <a:sym typeface="Arial"/>
              </a:defRPr>
            </a:lvl1pPr>
            <a:lvl2pPr marL="0" marR="0" lvl="1" indent="0" algn="ctr" rtl="0">
              <a:spcBef>
                <a:spcPts val="0"/>
              </a:spcBef>
              <a:spcAft>
                <a:spcPts val="0"/>
              </a:spcAft>
              <a:buNone/>
              <a:defRPr sz="4400" b="1" i="0" u="none" strike="noStrike" cap="none">
                <a:solidFill>
                  <a:schemeClr val="dk1"/>
                </a:solidFill>
                <a:latin typeface="Arial"/>
                <a:ea typeface="Arial"/>
                <a:cs typeface="Arial"/>
                <a:sym typeface="Arial"/>
              </a:defRPr>
            </a:lvl2pPr>
            <a:lvl3pPr marL="0" marR="0" lvl="2" indent="0" algn="ctr" rtl="0">
              <a:spcBef>
                <a:spcPts val="0"/>
              </a:spcBef>
              <a:spcAft>
                <a:spcPts val="0"/>
              </a:spcAft>
              <a:buNone/>
              <a:defRPr sz="4400" b="1" i="0" u="none" strike="noStrike" cap="none">
                <a:solidFill>
                  <a:schemeClr val="dk1"/>
                </a:solidFill>
                <a:latin typeface="Arial"/>
                <a:ea typeface="Arial"/>
                <a:cs typeface="Arial"/>
                <a:sym typeface="Arial"/>
              </a:defRPr>
            </a:lvl3pPr>
            <a:lvl4pPr marL="0" marR="0" lvl="3" indent="0" algn="ctr" rtl="0">
              <a:spcBef>
                <a:spcPts val="0"/>
              </a:spcBef>
              <a:spcAft>
                <a:spcPts val="0"/>
              </a:spcAft>
              <a:buNone/>
              <a:defRPr sz="4400" b="1" i="0" u="none" strike="noStrike" cap="none">
                <a:solidFill>
                  <a:schemeClr val="dk1"/>
                </a:solidFill>
                <a:latin typeface="Arial"/>
                <a:ea typeface="Arial"/>
                <a:cs typeface="Arial"/>
                <a:sym typeface="Arial"/>
              </a:defRPr>
            </a:lvl4pPr>
            <a:lvl5pPr marL="0" marR="0" lvl="4" indent="0" algn="ctr" rtl="0">
              <a:spcBef>
                <a:spcPts val="0"/>
              </a:spcBef>
              <a:spcAft>
                <a:spcPts val="0"/>
              </a:spcAft>
              <a:buNone/>
              <a:defRPr sz="4400" b="1" i="0" u="none" strike="noStrike" cap="none">
                <a:solidFill>
                  <a:schemeClr val="dk1"/>
                </a:solidFill>
                <a:latin typeface="Arial"/>
                <a:ea typeface="Arial"/>
                <a:cs typeface="Arial"/>
                <a:sym typeface="Arial"/>
              </a:defRPr>
            </a:lvl5pPr>
            <a:lvl6pPr marL="457200" marR="0" lvl="5" indent="0" algn="ctr" rtl="0">
              <a:spcBef>
                <a:spcPts val="0"/>
              </a:spcBef>
              <a:spcAft>
                <a:spcPts val="0"/>
              </a:spcAft>
              <a:buNone/>
              <a:defRPr sz="4400" b="1" i="0" u="none" strike="noStrike" cap="none">
                <a:solidFill>
                  <a:schemeClr val="dk1"/>
                </a:solidFill>
                <a:latin typeface="Arial"/>
                <a:ea typeface="Arial"/>
                <a:cs typeface="Arial"/>
                <a:sym typeface="Arial"/>
              </a:defRPr>
            </a:lvl6pPr>
            <a:lvl7pPr marL="914400" marR="0" lvl="6" indent="0" algn="ctr" rtl="0">
              <a:spcBef>
                <a:spcPts val="0"/>
              </a:spcBef>
              <a:spcAft>
                <a:spcPts val="0"/>
              </a:spcAft>
              <a:buNone/>
              <a:defRPr sz="4400" b="1" i="0" u="none" strike="noStrike" cap="none">
                <a:solidFill>
                  <a:schemeClr val="dk1"/>
                </a:solidFill>
                <a:latin typeface="Arial"/>
                <a:ea typeface="Arial"/>
                <a:cs typeface="Arial"/>
                <a:sym typeface="Arial"/>
              </a:defRPr>
            </a:lvl7pPr>
            <a:lvl8pPr marL="1371600" marR="0" lvl="7" indent="0" algn="ctr" rtl="0">
              <a:spcBef>
                <a:spcPts val="0"/>
              </a:spcBef>
              <a:spcAft>
                <a:spcPts val="0"/>
              </a:spcAft>
              <a:buNone/>
              <a:defRPr sz="4400" b="1" i="0" u="none" strike="noStrike" cap="none">
                <a:solidFill>
                  <a:schemeClr val="dk1"/>
                </a:solidFill>
                <a:latin typeface="Arial"/>
                <a:ea typeface="Arial"/>
                <a:cs typeface="Arial"/>
                <a:sym typeface="Arial"/>
              </a:defRPr>
            </a:lvl8pPr>
            <a:lvl9pPr marL="1828800" marR="0" lvl="8" indent="0" algn="ctr" rtl="0">
              <a:spcBef>
                <a:spcPts val="0"/>
              </a:spcBef>
              <a:spcAft>
                <a:spcPts val="0"/>
              </a:spcAft>
              <a:buNone/>
              <a:defRPr sz="4400" b="1" i="0" u="none" strike="noStrike" cap="none">
                <a:solidFill>
                  <a:schemeClr val="dk1"/>
                </a:solidFill>
                <a:latin typeface="Arial"/>
                <a:ea typeface="Arial"/>
                <a:cs typeface="Arial"/>
                <a:sym typeface="Arial"/>
              </a:defRPr>
            </a:lvl9pPr>
          </a:lstStyle>
          <a:p>
            <a:endParaRPr/>
          </a:p>
        </p:txBody>
      </p:sp>
      <p:sp>
        <p:nvSpPr>
          <p:cNvPr id="82" name="Shape 82"/>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3" name="Shape 83"/>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84" name="Shape 84"/>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85" name="Shape 85"/>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3"/>
        <p:cNvGrpSpPr/>
        <p:nvPr/>
      </p:nvGrpSpPr>
      <p:grpSpPr>
        <a:xfrm>
          <a:off x="0" y="0"/>
          <a:ext cx="0" cy="0"/>
          <a:chOff x="0" y="0"/>
          <a:chExt cx="0" cy="0"/>
        </a:xfrm>
      </p:grpSpPr>
      <p:sp>
        <p:nvSpPr>
          <p:cNvPr id="24" name="Shape 24"/>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25" name="Shape 25"/>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26" name="Shape 26"/>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strike="noStrike" cap="none">
                <a:solidFill>
                  <a:schemeClr val="dk1"/>
                </a:solidFill>
                <a:latin typeface="Arial"/>
                <a:ea typeface="Arial"/>
                <a:cs typeface="Arial"/>
                <a:sym typeface="Arial"/>
              </a:rPr>
              <a:t>‹#›</a:t>
            </a:fld>
            <a:endParaRPr lang="en-US" sz="14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27"/>
        <p:cNvGrpSpPr/>
        <p:nvPr/>
      </p:nvGrpSpPr>
      <p:grpSpPr>
        <a:xfrm>
          <a:off x="0" y="0"/>
          <a:ext cx="0" cy="0"/>
          <a:chOff x="0" y="0"/>
          <a:chExt cx="0" cy="0"/>
        </a:xfrm>
      </p:grpSpPr>
      <p:sp>
        <p:nvSpPr>
          <p:cNvPr id="28" name="Shape 28"/>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1" i="0" u="none" strike="noStrike" cap="none">
                <a:solidFill>
                  <a:schemeClr val="dk1"/>
                </a:solidFill>
                <a:latin typeface="Arial"/>
                <a:ea typeface="Arial"/>
                <a:cs typeface="Arial"/>
                <a:sym typeface="Arial"/>
              </a:defRPr>
            </a:lvl1pPr>
            <a:lvl2pPr marL="0" marR="0" lvl="1" indent="0" algn="ctr" rtl="0">
              <a:spcBef>
                <a:spcPts val="0"/>
              </a:spcBef>
              <a:spcAft>
                <a:spcPts val="0"/>
              </a:spcAft>
              <a:buNone/>
              <a:defRPr sz="4400" b="1" i="0" u="none" strike="noStrike" cap="none">
                <a:solidFill>
                  <a:schemeClr val="dk1"/>
                </a:solidFill>
                <a:latin typeface="Arial"/>
                <a:ea typeface="Arial"/>
                <a:cs typeface="Arial"/>
                <a:sym typeface="Arial"/>
              </a:defRPr>
            </a:lvl2pPr>
            <a:lvl3pPr marL="0" marR="0" lvl="2" indent="0" algn="ctr" rtl="0">
              <a:spcBef>
                <a:spcPts val="0"/>
              </a:spcBef>
              <a:spcAft>
                <a:spcPts val="0"/>
              </a:spcAft>
              <a:buNone/>
              <a:defRPr sz="4400" b="1" i="0" u="none" strike="noStrike" cap="none">
                <a:solidFill>
                  <a:schemeClr val="dk1"/>
                </a:solidFill>
                <a:latin typeface="Arial"/>
                <a:ea typeface="Arial"/>
                <a:cs typeface="Arial"/>
                <a:sym typeface="Arial"/>
              </a:defRPr>
            </a:lvl3pPr>
            <a:lvl4pPr marL="0" marR="0" lvl="3" indent="0" algn="ctr" rtl="0">
              <a:spcBef>
                <a:spcPts val="0"/>
              </a:spcBef>
              <a:spcAft>
                <a:spcPts val="0"/>
              </a:spcAft>
              <a:buNone/>
              <a:defRPr sz="4400" b="1" i="0" u="none" strike="noStrike" cap="none">
                <a:solidFill>
                  <a:schemeClr val="dk1"/>
                </a:solidFill>
                <a:latin typeface="Arial"/>
                <a:ea typeface="Arial"/>
                <a:cs typeface="Arial"/>
                <a:sym typeface="Arial"/>
              </a:defRPr>
            </a:lvl4pPr>
            <a:lvl5pPr marL="0" marR="0" lvl="4" indent="0" algn="ctr" rtl="0">
              <a:spcBef>
                <a:spcPts val="0"/>
              </a:spcBef>
              <a:spcAft>
                <a:spcPts val="0"/>
              </a:spcAft>
              <a:buNone/>
              <a:defRPr sz="4400" b="1" i="0" u="none" strike="noStrike" cap="none">
                <a:solidFill>
                  <a:schemeClr val="dk1"/>
                </a:solidFill>
                <a:latin typeface="Arial"/>
                <a:ea typeface="Arial"/>
                <a:cs typeface="Arial"/>
                <a:sym typeface="Arial"/>
              </a:defRPr>
            </a:lvl5pPr>
            <a:lvl6pPr marL="457200" marR="0" lvl="5" indent="0" algn="ctr" rtl="0">
              <a:spcBef>
                <a:spcPts val="0"/>
              </a:spcBef>
              <a:spcAft>
                <a:spcPts val="0"/>
              </a:spcAft>
              <a:buNone/>
              <a:defRPr sz="4400" b="1" i="0" u="none" strike="noStrike" cap="none">
                <a:solidFill>
                  <a:schemeClr val="dk1"/>
                </a:solidFill>
                <a:latin typeface="Arial"/>
                <a:ea typeface="Arial"/>
                <a:cs typeface="Arial"/>
                <a:sym typeface="Arial"/>
              </a:defRPr>
            </a:lvl6pPr>
            <a:lvl7pPr marL="914400" marR="0" lvl="6" indent="0" algn="ctr" rtl="0">
              <a:spcBef>
                <a:spcPts val="0"/>
              </a:spcBef>
              <a:spcAft>
                <a:spcPts val="0"/>
              </a:spcAft>
              <a:buNone/>
              <a:defRPr sz="4400" b="1" i="0" u="none" strike="noStrike" cap="none">
                <a:solidFill>
                  <a:schemeClr val="dk1"/>
                </a:solidFill>
                <a:latin typeface="Arial"/>
                <a:ea typeface="Arial"/>
                <a:cs typeface="Arial"/>
                <a:sym typeface="Arial"/>
              </a:defRPr>
            </a:lvl7pPr>
            <a:lvl8pPr marL="1371600" marR="0" lvl="7" indent="0" algn="ctr" rtl="0">
              <a:spcBef>
                <a:spcPts val="0"/>
              </a:spcBef>
              <a:spcAft>
                <a:spcPts val="0"/>
              </a:spcAft>
              <a:buNone/>
              <a:defRPr sz="4400" b="1" i="0" u="none" strike="noStrike" cap="none">
                <a:solidFill>
                  <a:schemeClr val="dk1"/>
                </a:solidFill>
                <a:latin typeface="Arial"/>
                <a:ea typeface="Arial"/>
                <a:cs typeface="Arial"/>
                <a:sym typeface="Arial"/>
              </a:defRPr>
            </a:lvl8pPr>
            <a:lvl9pPr marL="1828800" marR="0" lvl="8" indent="0" algn="ctr" rtl="0">
              <a:spcBef>
                <a:spcPts val="0"/>
              </a:spcBef>
              <a:spcAft>
                <a:spcPts val="0"/>
              </a:spcAft>
              <a:buNone/>
              <a:defRPr sz="4400" b="1"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0" name="Shape 30"/>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31" name="Shape 31"/>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1" i="0" u="none" strike="noStrike" cap="none">
                <a:solidFill>
                  <a:schemeClr val="dk1"/>
                </a:solidFill>
                <a:latin typeface="Arial"/>
                <a:ea typeface="Arial"/>
                <a:cs typeface="Arial"/>
                <a:sym typeface="Arial"/>
              </a:defRPr>
            </a:lvl1pPr>
            <a:lvl2pPr marL="0" marR="0" lvl="1" indent="0" algn="ctr" rtl="0">
              <a:spcBef>
                <a:spcPts val="0"/>
              </a:spcBef>
              <a:spcAft>
                <a:spcPts val="0"/>
              </a:spcAft>
              <a:buNone/>
              <a:defRPr sz="4400" b="1" i="0" u="none" strike="noStrike" cap="none">
                <a:solidFill>
                  <a:schemeClr val="dk1"/>
                </a:solidFill>
                <a:latin typeface="Arial"/>
                <a:ea typeface="Arial"/>
                <a:cs typeface="Arial"/>
                <a:sym typeface="Arial"/>
              </a:defRPr>
            </a:lvl2pPr>
            <a:lvl3pPr marL="0" marR="0" lvl="2" indent="0" algn="ctr" rtl="0">
              <a:spcBef>
                <a:spcPts val="0"/>
              </a:spcBef>
              <a:spcAft>
                <a:spcPts val="0"/>
              </a:spcAft>
              <a:buNone/>
              <a:defRPr sz="4400" b="1" i="0" u="none" strike="noStrike" cap="none">
                <a:solidFill>
                  <a:schemeClr val="dk1"/>
                </a:solidFill>
                <a:latin typeface="Arial"/>
                <a:ea typeface="Arial"/>
                <a:cs typeface="Arial"/>
                <a:sym typeface="Arial"/>
              </a:defRPr>
            </a:lvl3pPr>
            <a:lvl4pPr marL="0" marR="0" lvl="3" indent="0" algn="ctr" rtl="0">
              <a:spcBef>
                <a:spcPts val="0"/>
              </a:spcBef>
              <a:spcAft>
                <a:spcPts val="0"/>
              </a:spcAft>
              <a:buNone/>
              <a:defRPr sz="4400" b="1" i="0" u="none" strike="noStrike" cap="none">
                <a:solidFill>
                  <a:schemeClr val="dk1"/>
                </a:solidFill>
                <a:latin typeface="Arial"/>
                <a:ea typeface="Arial"/>
                <a:cs typeface="Arial"/>
                <a:sym typeface="Arial"/>
              </a:defRPr>
            </a:lvl4pPr>
            <a:lvl5pPr marL="0" marR="0" lvl="4" indent="0" algn="ctr" rtl="0">
              <a:spcBef>
                <a:spcPts val="0"/>
              </a:spcBef>
              <a:spcAft>
                <a:spcPts val="0"/>
              </a:spcAft>
              <a:buNone/>
              <a:defRPr sz="4400" b="1" i="0" u="none" strike="noStrike" cap="none">
                <a:solidFill>
                  <a:schemeClr val="dk1"/>
                </a:solidFill>
                <a:latin typeface="Arial"/>
                <a:ea typeface="Arial"/>
                <a:cs typeface="Arial"/>
                <a:sym typeface="Arial"/>
              </a:defRPr>
            </a:lvl5pPr>
            <a:lvl6pPr marL="457200" marR="0" lvl="5" indent="0" algn="ctr" rtl="0">
              <a:spcBef>
                <a:spcPts val="0"/>
              </a:spcBef>
              <a:spcAft>
                <a:spcPts val="0"/>
              </a:spcAft>
              <a:buNone/>
              <a:defRPr sz="4400" b="1" i="0" u="none" strike="noStrike" cap="none">
                <a:solidFill>
                  <a:schemeClr val="dk1"/>
                </a:solidFill>
                <a:latin typeface="Arial"/>
                <a:ea typeface="Arial"/>
                <a:cs typeface="Arial"/>
                <a:sym typeface="Arial"/>
              </a:defRPr>
            </a:lvl6pPr>
            <a:lvl7pPr marL="914400" marR="0" lvl="6" indent="0" algn="ctr" rtl="0">
              <a:spcBef>
                <a:spcPts val="0"/>
              </a:spcBef>
              <a:spcAft>
                <a:spcPts val="0"/>
              </a:spcAft>
              <a:buNone/>
              <a:defRPr sz="4400" b="1" i="0" u="none" strike="noStrike" cap="none">
                <a:solidFill>
                  <a:schemeClr val="dk1"/>
                </a:solidFill>
                <a:latin typeface="Arial"/>
                <a:ea typeface="Arial"/>
                <a:cs typeface="Arial"/>
                <a:sym typeface="Arial"/>
              </a:defRPr>
            </a:lvl7pPr>
            <a:lvl8pPr marL="1371600" marR="0" lvl="7" indent="0" algn="ctr" rtl="0">
              <a:spcBef>
                <a:spcPts val="0"/>
              </a:spcBef>
              <a:spcAft>
                <a:spcPts val="0"/>
              </a:spcAft>
              <a:buNone/>
              <a:defRPr sz="4400" b="1" i="0" u="none" strike="noStrike" cap="none">
                <a:solidFill>
                  <a:schemeClr val="dk1"/>
                </a:solidFill>
                <a:latin typeface="Arial"/>
                <a:ea typeface="Arial"/>
                <a:cs typeface="Arial"/>
                <a:sym typeface="Arial"/>
              </a:defRPr>
            </a:lvl8pPr>
            <a:lvl9pPr marL="1828800" marR="0" lvl="8" indent="0" algn="ctr" rtl="0">
              <a:spcBef>
                <a:spcPts val="0"/>
              </a:spcBef>
              <a:spcAft>
                <a:spcPts val="0"/>
              </a:spcAft>
              <a:buNone/>
              <a:defRPr sz="4400" b="1" i="0" u="none" strike="noStrike" cap="none">
                <a:solidFill>
                  <a:schemeClr val="dk1"/>
                </a:solidFill>
                <a:latin typeface="Arial"/>
                <a:ea typeface="Arial"/>
                <a:cs typeface="Arial"/>
                <a:sym typeface="Arial"/>
              </a:defRPr>
            </a:lvl9pPr>
          </a:lstStyle>
          <a:p>
            <a:endParaRPr/>
          </a:p>
        </p:txBody>
      </p:sp>
      <p:sp>
        <p:nvSpPr>
          <p:cNvPr id="35" name="Shape 35"/>
          <p:cNvSpPr txBox="1">
            <a:spLocks noGrp="1"/>
          </p:cNvSpPr>
          <p:nvPr>
            <p:ph type="body" idx="1"/>
          </p:nvPr>
        </p:nvSpPr>
        <p:spPr>
          <a:xfrm rot="5400000">
            <a:off x="2309018" y="-251619"/>
            <a:ext cx="4525961" cy="8229600"/>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37" name="Shape 37"/>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38" name="Shape 38"/>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dk1"/>
                </a:solidFill>
                <a:latin typeface="Arial"/>
                <a:ea typeface="Arial"/>
                <a:cs typeface="Arial"/>
                <a:sym typeface="Arial"/>
              </a:defRPr>
            </a:lvl1pPr>
            <a:lvl2pPr marL="0" marR="0" lvl="1" indent="0" algn="ctr" rtl="0">
              <a:spcBef>
                <a:spcPts val="0"/>
              </a:spcBef>
              <a:spcAft>
                <a:spcPts val="0"/>
              </a:spcAft>
              <a:buNone/>
              <a:defRPr sz="4400" b="1" i="0" u="none" strike="noStrike" cap="none">
                <a:solidFill>
                  <a:schemeClr val="dk1"/>
                </a:solidFill>
                <a:latin typeface="Arial"/>
                <a:ea typeface="Arial"/>
                <a:cs typeface="Arial"/>
                <a:sym typeface="Arial"/>
              </a:defRPr>
            </a:lvl2pPr>
            <a:lvl3pPr marL="0" marR="0" lvl="2" indent="0" algn="ctr" rtl="0">
              <a:spcBef>
                <a:spcPts val="0"/>
              </a:spcBef>
              <a:spcAft>
                <a:spcPts val="0"/>
              </a:spcAft>
              <a:buNone/>
              <a:defRPr sz="4400" b="1" i="0" u="none" strike="noStrike" cap="none">
                <a:solidFill>
                  <a:schemeClr val="dk1"/>
                </a:solidFill>
                <a:latin typeface="Arial"/>
                <a:ea typeface="Arial"/>
                <a:cs typeface="Arial"/>
                <a:sym typeface="Arial"/>
              </a:defRPr>
            </a:lvl3pPr>
            <a:lvl4pPr marL="0" marR="0" lvl="3" indent="0" algn="ctr" rtl="0">
              <a:spcBef>
                <a:spcPts val="0"/>
              </a:spcBef>
              <a:spcAft>
                <a:spcPts val="0"/>
              </a:spcAft>
              <a:buNone/>
              <a:defRPr sz="4400" b="1" i="0" u="none" strike="noStrike" cap="none">
                <a:solidFill>
                  <a:schemeClr val="dk1"/>
                </a:solidFill>
                <a:latin typeface="Arial"/>
                <a:ea typeface="Arial"/>
                <a:cs typeface="Arial"/>
                <a:sym typeface="Arial"/>
              </a:defRPr>
            </a:lvl4pPr>
            <a:lvl5pPr marL="0" marR="0" lvl="4" indent="0" algn="ctr" rtl="0">
              <a:spcBef>
                <a:spcPts val="0"/>
              </a:spcBef>
              <a:spcAft>
                <a:spcPts val="0"/>
              </a:spcAft>
              <a:buNone/>
              <a:defRPr sz="4400" b="1" i="0" u="none" strike="noStrike" cap="none">
                <a:solidFill>
                  <a:schemeClr val="dk1"/>
                </a:solidFill>
                <a:latin typeface="Arial"/>
                <a:ea typeface="Arial"/>
                <a:cs typeface="Arial"/>
                <a:sym typeface="Arial"/>
              </a:defRPr>
            </a:lvl5pPr>
            <a:lvl6pPr marL="457200" marR="0" lvl="5" indent="0" algn="ctr" rtl="0">
              <a:spcBef>
                <a:spcPts val="0"/>
              </a:spcBef>
              <a:spcAft>
                <a:spcPts val="0"/>
              </a:spcAft>
              <a:buNone/>
              <a:defRPr sz="4400" b="1" i="0" u="none" strike="noStrike" cap="none">
                <a:solidFill>
                  <a:schemeClr val="dk1"/>
                </a:solidFill>
                <a:latin typeface="Arial"/>
                <a:ea typeface="Arial"/>
                <a:cs typeface="Arial"/>
                <a:sym typeface="Arial"/>
              </a:defRPr>
            </a:lvl6pPr>
            <a:lvl7pPr marL="914400" marR="0" lvl="6" indent="0" algn="ctr" rtl="0">
              <a:spcBef>
                <a:spcPts val="0"/>
              </a:spcBef>
              <a:spcAft>
                <a:spcPts val="0"/>
              </a:spcAft>
              <a:buNone/>
              <a:defRPr sz="4400" b="1" i="0" u="none" strike="noStrike" cap="none">
                <a:solidFill>
                  <a:schemeClr val="dk1"/>
                </a:solidFill>
                <a:latin typeface="Arial"/>
                <a:ea typeface="Arial"/>
                <a:cs typeface="Arial"/>
                <a:sym typeface="Arial"/>
              </a:defRPr>
            </a:lvl7pPr>
            <a:lvl8pPr marL="1371600" marR="0" lvl="7" indent="0" algn="ctr" rtl="0">
              <a:spcBef>
                <a:spcPts val="0"/>
              </a:spcBef>
              <a:spcAft>
                <a:spcPts val="0"/>
              </a:spcAft>
              <a:buNone/>
              <a:defRPr sz="4400" b="1" i="0" u="none" strike="noStrike" cap="none">
                <a:solidFill>
                  <a:schemeClr val="dk1"/>
                </a:solidFill>
                <a:latin typeface="Arial"/>
                <a:ea typeface="Arial"/>
                <a:cs typeface="Arial"/>
                <a:sym typeface="Arial"/>
              </a:defRPr>
            </a:lvl8pPr>
            <a:lvl9pPr marL="1828800" marR="0" lvl="8" indent="0" algn="ctr" rtl="0">
              <a:spcBef>
                <a:spcPts val="0"/>
              </a:spcBef>
              <a:spcAft>
                <a:spcPts val="0"/>
              </a:spcAft>
              <a:buNone/>
              <a:defRPr sz="4400" b="1" i="0" u="none" strike="noStrike" cap="none">
                <a:solidFill>
                  <a:schemeClr val="dk1"/>
                </a:solidFill>
                <a:latin typeface="Arial"/>
                <a:ea typeface="Arial"/>
                <a:cs typeface="Arial"/>
                <a:sym typeface="Arial"/>
              </a:defRPr>
            </a:lvl9pPr>
          </a:lstStyle>
          <a:p>
            <a:endParaRPr/>
          </a:p>
        </p:txBody>
      </p:sp>
      <p:sp>
        <p:nvSpPr>
          <p:cNvPr id="41" name="Shape 41"/>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spcBef>
                <a:spcPts val="640"/>
              </a:spcBef>
              <a:spcAft>
                <a:spcPts val="0"/>
              </a:spcAft>
              <a:buClr>
                <a:schemeClr val="dk1"/>
              </a:buClr>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Arial"/>
                <a:ea typeface="Arial"/>
                <a:cs typeface="Arial"/>
                <a:sym typeface="Arial"/>
              </a:defRPr>
            </a:lvl2pPr>
            <a:lvl3pPr marL="914400" marR="0" lvl="2" indent="0" algn="l" rtl="0">
              <a:spcBef>
                <a:spcPts val="200"/>
              </a:spcBef>
              <a:spcAft>
                <a:spcPts val="0"/>
              </a:spcAft>
              <a:buClr>
                <a:schemeClr val="dk1"/>
              </a:buClr>
              <a:buFont typeface="Arial"/>
              <a:buNone/>
              <a:defRPr sz="1000" b="0" i="0" u="none" strike="noStrike" cap="none">
                <a:solidFill>
                  <a:schemeClr val="dk1"/>
                </a:solidFill>
                <a:latin typeface="Arial"/>
                <a:ea typeface="Arial"/>
                <a:cs typeface="Arial"/>
                <a:sym typeface="Arial"/>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4pPr>
            <a:lvl5pPr marL="1828800" marR="0" lvl="4"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5pPr>
            <a:lvl6pPr marL="2286000" marR="0" lvl="5"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9pPr>
          </a:lstStyle>
          <a:p>
            <a:endParaRPr/>
          </a:p>
        </p:txBody>
      </p:sp>
      <p:sp>
        <p:nvSpPr>
          <p:cNvPr id="43" name="Shape 43"/>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44" name="Shape 44"/>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45" name="Shape 45"/>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dk1"/>
                </a:solidFill>
                <a:latin typeface="Arial"/>
                <a:ea typeface="Arial"/>
                <a:cs typeface="Arial"/>
                <a:sym typeface="Arial"/>
              </a:defRPr>
            </a:lvl1pPr>
            <a:lvl2pPr marL="0" marR="0" lvl="1" indent="0" algn="ctr" rtl="0">
              <a:spcBef>
                <a:spcPts val="0"/>
              </a:spcBef>
              <a:spcAft>
                <a:spcPts val="0"/>
              </a:spcAft>
              <a:buNone/>
              <a:defRPr sz="4400" b="1" i="0" u="none" strike="noStrike" cap="none">
                <a:solidFill>
                  <a:schemeClr val="dk1"/>
                </a:solidFill>
                <a:latin typeface="Arial"/>
                <a:ea typeface="Arial"/>
                <a:cs typeface="Arial"/>
                <a:sym typeface="Arial"/>
              </a:defRPr>
            </a:lvl2pPr>
            <a:lvl3pPr marL="0" marR="0" lvl="2" indent="0" algn="ctr" rtl="0">
              <a:spcBef>
                <a:spcPts val="0"/>
              </a:spcBef>
              <a:spcAft>
                <a:spcPts val="0"/>
              </a:spcAft>
              <a:buNone/>
              <a:defRPr sz="4400" b="1" i="0" u="none" strike="noStrike" cap="none">
                <a:solidFill>
                  <a:schemeClr val="dk1"/>
                </a:solidFill>
                <a:latin typeface="Arial"/>
                <a:ea typeface="Arial"/>
                <a:cs typeface="Arial"/>
                <a:sym typeface="Arial"/>
              </a:defRPr>
            </a:lvl3pPr>
            <a:lvl4pPr marL="0" marR="0" lvl="3" indent="0" algn="ctr" rtl="0">
              <a:spcBef>
                <a:spcPts val="0"/>
              </a:spcBef>
              <a:spcAft>
                <a:spcPts val="0"/>
              </a:spcAft>
              <a:buNone/>
              <a:defRPr sz="4400" b="1" i="0" u="none" strike="noStrike" cap="none">
                <a:solidFill>
                  <a:schemeClr val="dk1"/>
                </a:solidFill>
                <a:latin typeface="Arial"/>
                <a:ea typeface="Arial"/>
                <a:cs typeface="Arial"/>
                <a:sym typeface="Arial"/>
              </a:defRPr>
            </a:lvl4pPr>
            <a:lvl5pPr marL="0" marR="0" lvl="4" indent="0" algn="ctr" rtl="0">
              <a:spcBef>
                <a:spcPts val="0"/>
              </a:spcBef>
              <a:spcAft>
                <a:spcPts val="0"/>
              </a:spcAft>
              <a:buNone/>
              <a:defRPr sz="4400" b="1" i="0" u="none" strike="noStrike" cap="none">
                <a:solidFill>
                  <a:schemeClr val="dk1"/>
                </a:solidFill>
                <a:latin typeface="Arial"/>
                <a:ea typeface="Arial"/>
                <a:cs typeface="Arial"/>
                <a:sym typeface="Arial"/>
              </a:defRPr>
            </a:lvl5pPr>
            <a:lvl6pPr marL="457200" marR="0" lvl="5" indent="0" algn="ctr" rtl="0">
              <a:spcBef>
                <a:spcPts val="0"/>
              </a:spcBef>
              <a:spcAft>
                <a:spcPts val="0"/>
              </a:spcAft>
              <a:buNone/>
              <a:defRPr sz="4400" b="1" i="0" u="none" strike="noStrike" cap="none">
                <a:solidFill>
                  <a:schemeClr val="dk1"/>
                </a:solidFill>
                <a:latin typeface="Arial"/>
                <a:ea typeface="Arial"/>
                <a:cs typeface="Arial"/>
                <a:sym typeface="Arial"/>
              </a:defRPr>
            </a:lvl6pPr>
            <a:lvl7pPr marL="914400" marR="0" lvl="6" indent="0" algn="ctr" rtl="0">
              <a:spcBef>
                <a:spcPts val="0"/>
              </a:spcBef>
              <a:spcAft>
                <a:spcPts val="0"/>
              </a:spcAft>
              <a:buNone/>
              <a:defRPr sz="4400" b="1" i="0" u="none" strike="noStrike" cap="none">
                <a:solidFill>
                  <a:schemeClr val="dk1"/>
                </a:solidFill>
                <a:latin typeface="Arial"/>
                <a:ea typeface="Arial"/>
                <a:cs typeface="Arial"/>
                <a:sym typeface="Arial"/>
              </a:defRPr>
            </a:lvl7pPr>
            <a:lvl8pPr marL="1371600" marR="0" lvl="7" indent="0" algn="ctr" rtl="0">
              <a:spcBef>
                <a:spcPts val="0"/>
              </a:spcBef>
              <a:spcAft>
                <a:spcPts val="0"/>
              </a:spcAft>
              <a:buNone/>
              <a:defRPr sz="4400" b="1" i="0" u="none" strike="noStrike" cap="none">
                <a:solidFill>
                  <a:schemeClr val="dk1"/>
                </a:solidFill>
                <a:latin typeface="Arial"/>
                <a:ea typeface="Arial"/>
                <a:cs typeface="Arial"/>
                <a:sym typeface="Arial"/>
              </a:defRPr>
            </a:lvl8pPr>
            <a:lvl9pPr marL="1828800" marR="0" lvl="8" indent="0" algn="ctr" rtl="0">
              <a:spcBef>
                <a:spcPts val="0"/>
              </a:spcBef>
              <a:spcAft>
                <a:spcPts val="0"/>
              </a:spcAft>
              <a:buNone/>
              <a:defRPr sz="4400" b="1" i="0" u="none" strike="noStrike" cap="none">
                <a:solidFill>
                  <a:schemeClr val="dk1"/>
                </a:solidFill>
                <a:latin typeface="Arial"/>
                <a:ea typeface="Arial"/>
                <a:cs typeface="Arial"/>
                <a:sym typeface="Arial"/>
              </a:defRPr>
            </a:lvl9pPr>
          </a:lstStyle>
          <a:p>
            <a:endParaRPr/>
          </a:p>
        </p:txBody>
      </p:sp>
      <p:sp>
        <p:nvSpPr>
          <p:cNvPr id="48" name="Shape 48"/>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9" name="Shape 49"/>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Arial"/>
                <a:ea typeface="Arial"/>
                <a:cs typeface="Arial"/>
                <a:sym typeface="Arial"/>
              </a:defRPr>
            </a:lvl2pPr>
            <a:lvl3pPr marL="914400" marR="0" lvl="2" indent="0" algn="l" rtl="0">
              <a:spcBef>
                <a:spcPts val="200"/>
              </a:spcBef>
              <a:spcAft>
                <a:spcPts val="0"/>
              </a:spcAft>
              <a:buClr>
                <a:schemeClr val="dk1"/>
              </a:buClr>
              <a:buFont typeface="Arial"/>
              <a:buNone/>
              <a:defRPr sz="1000" b="0" i="0" u="none" strike="noStrike" cap="none">
                <a:solidFill>
                  <a:schemeClr val="dk1"/>
                </a:solidFill>
                <a:latin typeface="Arial"/>
                <a:ea typeface="Arial"/>
                <a:cs typeface="Arial"/>
                <a:sym typeface="Arial"/>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4pPr>
            <a:lvl5pPr marL="1828800" marR="0" lvl="4"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5pPr>
            <a:lvl6pPr marL="2286000" marR="0" lvl="5"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9pPr>
          </a:lstStyle>
          <a:p>
            <a:endParaRPr/>
          </a:p>
        </p:txBody>
      </p:sp>
      <p:sp>
        <p:nvSpPr>
          <p:cNvPr id="50" name="Shape 50"/>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51" name="Shape 51"/>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52" name="Shape 52"/>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1" i="0" u="none" strike="noStrike" cap="none">
                <a:solidFill>
                  <a:schemeClr val="dk1"/>
                </a:solidFill>
                <a:latin typeface="Arial"/>
                <a:ea typeface="Arial"/>
                <a:cs typeface="Arial"/>
                <a:sym typeface="Arial"/>
              </a:defRPr>
            </a:lvl1pPr>
            <a:lvl2pPr marL="0" marR="0" lvl="1" indent="0" algn="ctr" rtl="0">
              <a:spcBef>
                <a:spcPts val="0"/>
              </a:spcBef>
              <a:spcAft>
                <a:spcPts val="0"/>
              </a:spcAft>
              <a:buNone/>
              <a:defRPr sz="4400" b="1" i="0" u="none" strike="noStrike" cap="none">
                <a:solidFill>
                  <a:schemeClr val="dk1"/>
                </a:solidFill>
                <a:latin typeface="Arial"/>
                <a:ea typeface="Arial"/>
                <a:cs typeface="Arial"/>
                <a:sym typeface="Arial"/>
              </a:defRPr>
            </a:lvl2pPr>
            <a:lvl3pPr marL="0" marR="0" lvl="2" indent="0" algn="ctr" rtl="0">
              <a:spcBef>
                <a:spcPts val="0"/>
              </a:spcBef>
              <a:spcAft>
                <a:spcPts val="0"/>
              </a:spcAft>
              <a:buNone/>
              <a:defRPr sz="4400" b="1" i="0" u="none" strike="noStrike" cap="none">
                <a:solidFill>
                  <a:schemeClr val="dk1"/>
                </a:solidFill>
                <a:latin typeface="Arial"/>
                <a:ea typeface="Arial"/>
                <a:cs typeface="Arial"/>
                <a:sym typeface="Arial"/>
              </a:defRPr>
            </a:lvl3pPr>
            <a:lvl4pPr marL="0" marR="0" lvl="3" indent="0" algn="ctr" rtl="0">
              <a:spcBef>
                <a:spcPts val="0"/>
              </a:spcBef>
              <a:spcAft>
                <a:spcPts val="0"/>
              </a:spcAft>
              <a:buNone/>
              <a:defRPr sz="4400" b="1" i="0" u="none" strike="noStrike" cap="none">
                <a:solidFill>
                  <a:schemeClr val="dk1"/>
                </a:solidFill>
                <a:latin typeface="Arial"/>
                <a:ea typeface="Arial"/>
                <a:cs typeface="Arial"/>
                <a:sym typeface="Arial"/>
              </a:defRPr>
            </a:lvl4pPr>
            <a:lvl5pPr marL="0" marR="0" lvl="4" indent="0" algn="ctr" rtl="0">
              <a:spcBef>
                <a:spcPts val="0"/>
              </a:spcBef>
              <a:spcAft>
                <a:spcPts val="0"/>
              </a:spcAft>
              <a:buNone/>
              <a:defRPr sz="4400" b="1" i="0" u="none" strike="noStrike" cap="none">
                <a:solidFill>
                  <a:schemeClr val="dk1"/>
                </a:solidFill>
                <a:latin typeface="Arial"/>
                <a:ea typeface="Arial"/>
                <a:cs typeface="Arial"/>
                <a:sym typeface="Arial"/>
              </a:defRPr>
            </a:lvl5pPr>
            <a:lvl6pPr marL="457200" marR="0" lvl="5" indent="0" algn="ctr" rtl="0">
              <a:spcBef>
                <a:spcPts val="0"/>
              </a:spcBef>
              <a:spcAft>
                <a:spcPts val="0"/>
              </a:spcAft>
              <a:buNone/>
              <a:defRPr sz="4400" b="1" i="0" u="none" strike="noStrike" cap="none">
                <a:solidFill>
                  <a:schemeClr val="dk1"/>
                </a:solidFill>
                <a:latin typeface="Arial"/>
                <a:ea typeface="Arial"/>
                <a:cs typeface="Arial"/>
                <a:sym typeface="Arial"/>
              </a:defRPr>
            </a:lvl6pPr>
            <a:lvl7pPr marL="914400" marR="0" lvl="6" indent="0" algn="ctr" rtl="0">
              <a:spcBef>
                <a:spcPts val="0"/>
              </a:spcBef>
              <a:spcAft>
                <a:spcPts val="0"/>
              </a:spcAft>
              <a:buNone/>
              <a:defRPr sz="4400" b="1" i="0" u="none" strike="noStrike" cap="none">
                <a:solidFill>
                  <a:schemeClr val="dk1"/>
                </a:solidFill>
                <a:latin typeface="Arial"/>
                <a:ea typeface="Arial"/>
                <a:cs typeface="Arial"/>
                <a:sym typeface="Arial"/>
              </a:defRPr>
            </a:lvl7pPr>
            <a:lvl8pPr marL="1371600" marR="0" lvl="7" indent="0" algn="ctr" rtl="0">
              <a:spcBef>
                <a:spcPts val="0"/>
              </a:spcBef>
              <a:spcAft>
                <a:spcPts val="0"/>
              </a:spcAft>
              <a:buNone/>
              <a:defRPr sz="4400" b="1" i="0" u="none" strike="noStrike" cap="none">
                <a:solidFill>
                  <a:schemeClr val="dk1"/>
                </a:solidFill>
                <a:latin typeface="Arial"/>
                <a:ea typeface="Arial"/>
                <a:cs typeface="Arial"/>
                <a:sym typeface="Arial"/>
              </a:defRPr>
            </a:lvl8pPr>
            <a:lvl9pPr marL="1828800" marR="0" lvl="8" indent="0" algn="ctr" rtl="0">
              <a:spcBef>
                <a:spcPts val="0"/>
              </a:spcBef>
              <a:spcAft>
                <a:spcPts val="0"/>
              </a:spcAft>
              <a:buNone/>
              <a:defRPr sz="4400" b="1" i="0" u="none" strike="noStrike" cap="none">
                <a:solidFill>
                  <a:schemeClr val="dk1"/>
                </a:solidFill>
                <a:latin typeface="Arial"/>
                <a:ea typeface="Arial"/>
                <a:cs typeface="Arial"/>
                <a:sym typeface="Arial"/>
              </a:defRPr>
            </a:lvl9pPr>
          </a:lstStyle>
          <a:p>
            <a:endParaRPr/>
          </a:p>
        </p:txBody>
      </p:sp>
      <p:sp>
        <p:nvSpPr>
          <p:cNvPr id="55" name="Shape 55"/>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56" name="Shape 56"/>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57" name="Shape 57"/>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1" i="0" u="none" strike="noStrike" cap="none">
                <a:solidFill>
                  <a:schemeClr val="dk1"/>
                </a:solidFill>
                <a:latin typeface="Arial"/>
                <a:ea typeface="Arial"/>
                <a:cs typeface="Arial"/>
                <a:sym typeface="Arial"/>
              </a:defRPr>
            </a:lvl1pPr>
            <a:lvl2pPr marL="0" marR="0" lvl="1" indent="0" algn="ctr" rtl="0">
              <a:spcBef>
                <a:spcPts val="0"/>
              </a:spcBef>
              <a:spcAft>
                <a:spcPts val="0"/>
              </a:spcAft>
              <a:buNone/>
              <a:defRPr sz="4400" b="1" i="0" u="none" strike="noStrike" cap="none">
                <a:solidFill>
                  <a:schemeClr val="dk1"/>
                </a:solidFill>
                <a:latin typeface="Arial"/>
                <a:ea typeface="Arial"/>
                <a:cs typeface="Arial"/>
                <a:sym typeface="Arial"/>
              </a:defRPr>
            </a:lvl2pPr>
            <a:lvl3pPr marL="0" marR="0" lvl="2" indent="0" algn="ctr" rtl="0">
              <a:spcBef>
                <a:spcPts val="0"/>
              </a:spcBef>
              <a:spcAft>
                <a:spcPts val="0"/>
              </a:spcAft>
              <a:buNone/>
              <a:defRPr sz="4400" b="1" i="0" u="none" strike="noStrike" cap="none">
                <a:solidFill>
                  <a:schemeClr val="dk1"/>
                </a:solidFill>
                <a:latin typeface="Arial"/>
                <a:ea typeface="Arial"/>
                <a:cs typeface="Arial"/>
                <a:sym typeface="Arial"/>
              </a:defRPr>
            </a:lvl3pPr>
            <a:lvl4pPr marL="0" marR="0" lvl="3" indent="0" algn="ctr" rtl="0">
              <a:spcBef>
                <a:spcPts val="0"/>
              </a:spcBef>
              <a:spcAft>
                <a:spcPts val="0"/>
              </a:spcAft>
              <a:buNone/>
              <a:defRPr sz="4400" b="1" i="0" u="none" strike="noStrike" cap="none">
                <a:solidFill>
                  <a:schemeClr val="dk1"/>
                </a:solidFill>
                <a:latin typeface="Arial"/>
                <a:ea typeface="Arial"/>
                <a:cs typeface="Arial"/>
                <a:sym typeface="Arial"/>
              </a:defRPr>
            </a:lvl4pPr>
            <a:lvl5pPr marL="0" marR="0" lvl="4" indent="0" algn="ctr" rtl="0">
              <a:spcBef>
                <a:spcPts val="0"/>
              </a:spcBef>
              <a:spcAft>
                <a:spcPts val="0"/>
              </a:spcAft>
              <a:buNone/>
              <a:defRPr sz="4400" b="1" i="0" u="none" strike="noStrike" cap="none">
                <a:solidFill>
                  <a:schemeClr val="dk1"/>
                </a:solidFill>
                <a:latin typeface="Arial"/>
                <a:ea typeface="Arial"/>
                <a:cs typeface="Arial"/>
                <a:sym typeface="Arial"/>
              </a:defRPr>
            </a:lvl5pPr>
            <a:lvl6pPr marL="457200" marR="0" lvl="5" indent="0" algn="ctr" rtl="0">
              <a:spcBef>
                <a:spcPts val="0"/>
              </a:spcBef>
              <a:spcAft>
                <a:spcPts val="0"/>
              </a:spcAft>
              <a:buNone/>
              <a:defRPr sz="4400" b="1" i="0" u="none" strike="noStrike" cap="none">
                <a:solidFill>
                  <a:schemeClr val="dk1"/>
                </a:solidFill>
                <a:latin typeface="Arial"/>
                <a:ea typeface="Arial"/>
                <a:cs typeface="Arial"/>
                <a:sym typeface="Arial"/>
              </a:defRPr>
            </a:lvl6pPr>
            <a:lvl7pPr marL="914400" marR="0" lvl="6" indent="0" algn="ctr" rtl="0">
              <a:spcBef>
                <a:spcPts val="0"/>
              </a:spcBef>
              <a:spcAft>
                <a:spcPts val="0"/>
              </a:spcAft>
              <a:buNone/>
              <a:defRPr sz="4400" b="1" i="0" u="none" strike="noStrike" cap="none">
                <a:solidFill>
                  <a:schemeClr val="dk1"/>
                </a:solidFill>
                <a:latin typeface="Arial"/>
                <a:ea typeface="Arial"/>
                <a:cs typeface="Arial"/>
                <a:sym typeface="Arial"/>
              </a:defRPr>
            </a:lvl7pPr>
            <a:lvl8pPr marL="1371600" marR="0" lvl="7" indent="0" algn="ctr" rtl="0">
              <a:spcBef>
                <a:spcPts val="0"/>
              </a:spcBef>
              <a:spcAft>
                <a:spcPts val="0"/>
              </a:spcAft>
              <a:buNone/>
              <a:defRPr sz="4400" b="1" i="0" u="none" strike="noStrike" cap="none">
                <a:solidFill>
                  <a:schemeClr val="dk1"/>
                </a:solidFill>
                <a:latin typeface="Arial"/>
                <a:ea typeface="Arial"/>
                <a:cs typeface="Arial"/>
                <a:sym typeface="Arial"/>
              </a:defRPr>
            </a:lvl8pPr>
            <a:lvl9pPr marL="1828800" marR="0" lvl="8" indent="0" algn="ctr" rtl="0">
              <a:spcBef>
                <a:spcPts val="0"/>
              </a:spcBef>
              <a:spcAft>
                <a:spcPts val="0"/>
              </a:spcAft>
              <a:buNone/>
              <a:defRPr sz="4400" b="1" i="0" u="none" strike="noStrike" cap="none">
                <a:solidFill>
                  <a:schemeClr val="dk1"/>
                </a:solidFill>
                <a:latin typeface="Arial"/>
                <a:ea typeface="Arial"/>
                <a:cs typeface="Arial"/>
                <a:sym typeface="Arial"/>
              </a:defRPr>
            </a:lvl9pPr>
          </a:lstStyle>
          <a:p>
            <a:endParaRPr/>
          </a:p>
        </p:txBody>
      </p:sp>
      <p:sp>
        <p:nvSpPr>
          <p:cNvPr id="60" name="Shape 60"/>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61" name="Shape 61"/>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marL="342900" marR="0" lvl="0" indent="-1905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742950" marR="0" lvl="1" indent="-15875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3pPr>
            <a:lvl4pPr marL="1600200" marR="0" lvl="3"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2" name="Shape 62"/>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63" name="Shape 63"/>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marL="342900" marR="0" lvl="0" indent="-1905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742950" marR="0" lvl="1" indent="-15875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1143000" marR="0" lvl="2"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3pPr>
            <a:lvl4pPr marL="1600200" marR="0" lvl="3"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4" name="Shape 64"/>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65" name="Shape 65"/>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66" name="Shape 66"/>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1" i="0" u="none" strike="noStrike" cap="none">
                <a:solidFill>
                  <a:schemeClr val="dk1"/>
                </a:solidFill>
                <a:latin typeface="Arial"/>
                <a:ea typeface="Arial"/>
                <a:cs typeface="Arial"/>
                <a:sym typeface="Arial"/>
              </a:defRPr>
            </a:lvl1pPr>
            <a:lvl2pPr marL="0" marR="0" lvl="1" indent="0" algn="ctr" rtl="0">
              <a:spcBef>
                <a:spcPts val="0"/>
              </a:spcBef>
              <a:spcAft>
                <a:spcPts val="0"/>
              </a:spcAft>
              <a:buNone/>
              <a:defRPr sz="4400" b="1" i="0" u="none" strike="noStrike" cap="none">
                <a:solidFill>
                  <a:schemeClr val="dk1"/>
                </a:solidFill>
                <a:latin typeface="Arial"/>
                <a:ea typeface="Arial"/>
                <a:cs typeface="Arial"/>
                <a:sym typeface="Arial"/>
              </a:defRPr>
            </a:lvl2pPr>
            <a:lvl3pPr marL="0" marR="0" lvl="2" indent="0" algn="ctr" rtl="0">
              <a:spcBef>
                <a:spcPts val="0"/>
              </a:spcBef>
              <a:spcAft>
                <a:spcPts val="0"/>
              </a:spcAft>
              <a:buNone/>
              <a:defRPr sz="4400" b="1" i="0" u="none" strike="noStrike" cap="none">
                <a:solidFill>
                  <a:schemeClr val="dk1"/>
                </a:solidFill>
                <a:latin typeface="Arial"/>
                <a:ea typeface="Arial"/>
                <a:cs typeface="Arial"/>
                <a:sym typeface="Arial"/>
              </a:defRPr>
            </a:lvl3pPr>
            <a:lvl4pPr marL="0" marR="0" lvl="3" indent="0" algn="ctr" rtl="0">
              <a:spcBef>
                <a:spcPts val="0"/>
              </a:spcBef>
              <a:spcAft>
                <a:spcPts val="0"/>
              </a:spcAft>
              <a:buNone/>
              <a:defRPr sz="4400" b="1" i="0" u="none" strike="noStrike" cap="none">
                <a:solidFill>
                  <a:schemeClr val="dk1"/>
                </a:solidFill>
                <a:latin typeface="Arial"/>
                <a:ea typeface="Arial"/>
                <a:cs typeface="Arial"/>
                <a:sym typeface="Arial"/>
              </a:defRPr>
            </a:lvl4pPr>
            <a:lvl5pPr marL="0" marR="0" lvl="4" indent="0" algn="ctr" rtl="0">
              <a:spcBef>
                <a:spcPts val="0"/>
              </a:spcBef>
              <a:spcAft>
                <a:spcPts val="0"/>
              </a:spcAft>
              <a:buNone/>
              <a:defRPr sz="4400" b="1" i="0" u="none" strike="noStrike" cap="none">
                <a:solidFill>
                  <a:schemeClr val="dk1"/>
                </a:solidFill>
                <a:latin typeface="Arial"/>
                <a:ea typeface="Arial"/>
                <a:cs typeface="Arial"/>
                <a:sym typeface="Arial"/>
              </a:defRPr>
            </a:lvl5pPr>
            <a:lvl6pPr marL="457200" marR="0" lvl="5" indent="0" algn="ctr" rtl="0">
              <a:spcBef>
                <a:spcPts val="0"/>
              </a:spcBef>
              <a:spcAft>
                <a:spcPts val="0"/>
              </a:spcAft>
              <a:buNone/>
              <a:defRPr sz="4400" b="1" i="0" u="none" strike="noStrike" cap="none">
                <a:solidFill>
                  <a:schemeClr val="dk1"/>
                </a:solidFill>
                <a:latin typeface="Arial"/>
                <a:ea typeface="Arial"/>
                <a:cs typeface="Arial"/>
                <a:sym typeface="Arial"/>
              </a:defRPr>
            </a:lvl6pPr>
            <a:lvl7pPr marL="914400" marR="0" lvl="6" indent="0" algn="ctr" rtl="0">
              <a:spcBef>
                <a:spcPts val="0"/>
              </a:spcBef>
              <a:spcAft>
                <a:spcPts val="0"/>
              </a:spcAft>
              <a:buNone/>
              <a:defRPr sz="4400" b="1" i="0" u="none" strike="noStrike" cap="none">
                <a:solidFill>
                  <a:schemeClr val="dk1"/>
                </a:solidFill>
                <a:latin typeface="Arial"/>
                <a:ea typeface="Arial"/>
                <a:cs typeface="Arial"/>
                <a:sym typeface="Arial"/>
              </a:defRPr>
            </a:lvl7pPr>
            <a:lvl8pPr marL="1371600" marR="0" lvl="7" indent="0" algn="ctr" rtl="0">
              <a:spcBef>
                <a:spcPts val="0"/>
              </a:spcBef>
              <a:spcAft>
                <a:spcPts val="0"/>
              </a:spcAft>
              <a:buNone/>
              <a:defRPr sz="4400" b="1" i="0" u="none" strike="noStrike" cap="none">
                <a:solidFill>
                  <a:schemeClr val="dk1"/>
                </a:solidFill>
                <a:latin typeface="Arial"/>
                <a:ea typeface="Arial"/>
                <a:cs typeface="Arial"/>
                <a:sym typeface="Arial"/>
              </a:defRPr>
            </a:lvl8pPr>
            <a:lvl9pPr marL="1828800" marR="0" lvl="8" indent="0" algn="ctr" rtl="0">
              <a:spcBef>
                <a:spcPts val="0"/>
              </a:spcBef>
              <a:spcAft>
                <a:spcPts val="0"/>
              </a:spcAft>
              <a:buNone/>
              <a:defRPr sz="4400" b="1" i="0" u="none" strike="noStrike" cap="none">
                <a:solidFill>
                  <a:schemeClr val="dk1"/>
                </a:solidFill>
                <a:latin typeface="Arial"/>
                <a:ea typeface="Arial"/>
                <a:cs typeface="Arial"/>
                <a:sym typeface="Arial"/>
              </a:defRPr>
            </a:lvl9pPr>
          </a:lstStyle>
          <a:p>
            <a:endParaRPr/>
          </a:p>
        </p:txBody>
      </p:sp>
      <p:sp>
        <p:nvSpPr>
          <p:cNvPr id="69" name="Shape 69"/>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742950" marR="0" lvl="1" indent="-13335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70" name="Shape 70"/>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742950" marR="0" lvl="1" indent="-13335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1143000" marR="0" lvl="2"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1600200" marR="0" lvl="3"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2057400" marR="0" lvl="4"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2514600" marR="0" lvl="5"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71" name="Shape 71"/>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72" name="Shape 72"/>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73" name="Shape 73"/>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a:solidFill>
                  <a:schemeClr val="dk1"/>
                </a:solidFill>
                <a:latin typeface="Arial"/>
                <a:ea typeface="Arial"/>
                <a:cs typeface="Arial"/>
                <a:sym typeface="Arial"/>
              </a:rPr>
              <a:t>‹#›</a:t>
            </a:fld>
            <a:endParaRPr lang="en-US" sz="1400" b="0" i="0" u="none">
              <a:solidFill>
                <a:schemeClr val="dk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2.jp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1" i="0" u="none" strike="noStrike" cap="none">
                <a:solidFill>
                  <a:schemeClr val="dk1"/>
                </a:solidFill>
                <a:latin typeface="Arial"/>
                <a:ea typeface="Arial"/>
                <a:cs typeface="Arial"/>
                <a:sym typeface="Arial"/>
              </a:defRPr>
            </a:lvl1pPr>
            <a:lvl2pPr marL="0" marR="0" lvl="1" indent="0" algn="ctr" rtl="0">
              <a:spcBef>
                <a:spcPts val="0"/>
              </a:spcBef>
              <a:spcAft>
                <a:spcPts val="0"/>
              </a:spcAft>
              <a:buNone/>
              <a:defRPr sz="4400" b="1" i="0" u="none" strike="noStrike" cap="none">
                <a:solidFill>
                  <a:schemeClr val="dk1"/>
                </a:solidFill>
                <a:latin typeface="Arial"/>
                <a:ea typeface="Arial"/>
                <a:cs typeface="Arial"/>
                <a:sym typeface="Arial"/>
              </a:defRPr>
            </a:lvl2pPr>
            <a:lvl3pPr marL="0" marR="0" lvl="2" indent="0" algn="ctr" rtl="0">
              <a:spcBef>
                <a:spcPts val="0"/>
              </a:spcBef>
              <a:spcAft>
                <a:spcPts val="0"/>
              </a:spcAft>
              <a:buNone/>
              <a:defRPr sz="4400" b="1" i="0" u="none" strike="noStrike" cap="none">
                <a:solidFill>
                  <a:schemeClr val="dk1"/>
                </a:solidFill>
                <a:latin typeface="Arial"/>
                <a:ea typeface="Arial"/>
                <a:cs typeface="Arial"/>
                <a:sym typeface="Arial"/>
              </a:defRPr>
            </a:lvl3pPr>
            <a:lvl4pPr marL="0" marR="0" lvl="3" indent="0" algn="ctr" rtl="0">
              <a:spcBef>
                <a:spcPts val="0"/>
              </a:spcBef>
              <a:spcAft>
                <a:spcPts val="0"/>
              </a:spcAft>
              <a:buNone/>
              <a:defRPr sz="4400" b="1" i="0" u="none" strike="noStrike" cap="none">
                <a:solidFill>
                  <a:schemeClr val="dk1"/>
                </a:solidFill>
                <a:latin typeface="Arial"/>
                <a:ea typeface="Arial"/>
                <a:cs typeface="Arial"/>
                <a:sym typeface="Arial"/>
              </a:defRPr>
            </a:lvl4pPr>
            <a:lvl5pPr marL="0" marR="0" lvl="4" indent="0" algn="ctr" rtl="0">
              <a:spcBef>
                <a:spcPts val="0"/>
              </a:spcBef>
              <a:spcAft>
                <a:spcPts val="0"/>
              </a:spcAft>
              <a:buNone/>
              <a:defRPr sz="4400" b="1" i="0" u="none" strike="noStrike" cap="none">
                <a:solidFill>
                  <a:schemeClr val="dk1"/>
                </a:solidFill>
                <a:latin typeface="Arial"/>
                <a:ea typeface="Arial"/>
                <a:cs typeface="Arial"/>
                <a:sym typeface="Arial"/>
              </a:defRPr>
            </a:lvl5pPr>
            <a:lvl6pPr marL="457200" marR="0" lvl="5" indent="0" algn="ctr" rtl="0">
              <a:spcBef>
                <a:spcPts val="0"/>
              </a:spcBef>
              <a:spcAft>
                <a:spcPts val="0"/>
              </a:spcAft>
              <a:buNone/>
              <a:defRPr sz="4400" b="1" i="0" u="none" strike="noStrike" cap="none">
                <a:solidFill>
                  <a:schemeClr val="dk1"/>
                </a:solidFill>
                <a:latin typeface="Arial"/>
                <a:ea typeface="Arial"/>
                <a:cs typeface="Arial"/>
                <a:sym typeface="Arial"/>
              </a:defRPr>
            </a:lvl6pPr>
            <a:lvl7pPr marL="914400" marR="0" lvl="6" indent="0" algn="ctr" rtl="0">
              <a:spcBef>
                <a:spcPts val="0"/>
              </a:spcBef>
              <a:spcAft>
                <a:spcPts val="0"/>
              </a:spcAft>
              <a:buNone/>
              <a:defRPr sz="4400" b="1" i="0" u="none" strike="noStrike" cap="none">
                <a:solidFill>
                  <a:schemeClr val="dk1"/>
                </a:solidFill>
                <a:latin typeface="Arial"/>
                <a:ea typeface="Arial"/>
                <a:cs typeface="Arial"/>
                <a:sym typeface="Arial"/>
              </a:defRPr>
            </a:lvl7pPr>
            <a:lvl8pPr marL="1371600" marR="0" lvl="7" indent="0" algn="ctr" rtl="0">
              <a:spcBef>
                <a:spcPts val="0"/>
              </a:spcBef>
              <a:spcAft>
                <a:spcPts val="0"/>
              </a:spcAft>
              <a:buNone/>
              <a:defRPr sz="4400" b="1" i="0" u="none" strike="noStrike" cap="none">
                <a:solidFill>
                  <a:schemeClr val="dk1"/>
                </a:solidFill>
                <a:latin typeface="Arial"/>
                <a:ea typeface="Arial"/>
                <a:cs typeface="Arial"/>
                <a:sym typeface="Arial"/>
              </a:defRPr>
            </a:lvl8pPr>
            <a:lvl9pPr marL="1828800" marR="0" lvl="8" indent="0" algn="ctr" rtl="0">
              <a:spcBef>
                <a:spcPts val="0"/>
              </a:spcBef>
              <a:spcAft>
                <a:spcPts val="0"/>
              </a:spcAft>
              <a:buNone/>
              <a:defRPr sz="4400" b="1" i="0" u="none" strike="noStrike" cap="none">
                <a:solidFill>
                  <a:schemeClr val="dk1"/>
                </a:solidFill>
                <a:latin typeface="Arial"/>
                <a:ea typeface="Arial"/>
                <a:cs typeface="Arial"/>
                <a:sym typeface="Arial"/>
              </a:defRPr>
            </a:lvl9pPr>
          </a:lstStyle>
          <a:p>
            <a:endParaRPr/>
          </a:p>
        </p:txBody>
      </p:sp>
      <p:sp>
        <p:nvSpPr>
          <p:cNvPr id="7" name="Shape 7"/>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9" name="Shape 9"/>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10" name="Shape 10"/>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strike="noStrike" cap="none">
                <a:solidFill>
                  <a:schemeClr val="dk1"/>
                </a:solidFill>
                <a:latin typeface="Arial"/>
                <a:ea typeface="Arial"/>
                <a:cs typeface="Arial"/>
                <a:sym typeface="Arial"/>
              </a:rPr>
              <a:t>‹#›</a:t>
            </a:fld>
            <a:endParaRPr lang="en-US" sz="14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12">
            <a:alphaModFix/>
          </a:blip>
          <a:stretch>
            <a:fillRect/>
          </a:stretch>
        </a:blipFill>
        <a:effectLst/>
      </p:bgPr>
    </p:bg>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1" i="0" u="none" strike="noStrike" cap="none">
                <a:solidFill>
                  <a:schemeClr val="dk1"/>
                </a:solidFill>
                <a:latin typeface="Arial"/>
                <a:ea typeface="Arial"/>
                <a:cs typeface="Arial"/>
                <a:sym typeface="Arial"/>
              </a:defRPr>
            </a:lvl1pPr>
            <a:lvl2pPr marL="0" marR="0" lvl="1" indent="0" algn="ctr" rtl="0">
              <a:spcBef>
                <a:spcPts val="0"/>
              </a:spcBef>
              <a:spcAft>
                <a:spcPts val="0"/>
              </a:spcAft>
              <a:buNone/>
              <a:defRPr sz="4400" b="1" i="0" u="none" strike="noStrike" cap="none">
                <a:solidFill>
                  <a:schemeClr val="dk1"/>
                </a:solidFill>
                <a:latin typeface="Arial"/>
                <a:ea typeface="Arial"/>
                <a:cs typeface="Arial"/>
                <a:sym typeface="Arial"/>
              </a:defRPr>
            </a:lvl2pPr>
            <a:lvl3pPr marL="0" marR="0" lvl="2" indent="0" algn="ctr" rtl="0">
              <a:spcBef>
                <a:spcPts val="0"/>
              </a:spcBef>
              <a:spcAft>
                <a:spcPts val="0"/>
              </a:spcAft>
              <a:buNone/>
              <a:defRPr sz="4400" b="1" i="0" u="none" strike="noStrike" cap="none">
                <a:solidFill>
                  <a:schemeClr val="dk1"/>
                </a:solidFill>
                <a:latin typeface="Arial"/>
                <a:ea typeface="Arial"/>
                <a:cs typeface="Arial"/>
                <a:sym typeface="Arial"/>
              </a:defRPr>
            </a:lvl3pPr>
            <a:lvl4pPr marL="0" marR="0" lvl="3" indent="0" algn="ctr" rtl="0">
              <a:spcBef>
                <a:spcPts val="0"/>
              </a:spcBef>
              <a:spcAft>
                <a:spcPts val="0"/>
              </a:spcAft>
              <a:buNone/>
              <a:defRPr sz="4400" b="1" i="0" u="none" strike="noStrike" cap="none">
                <a:solidFill>
                  <a:schemeClr val="dk1"/>
                </a:solidFill>
                <a:latin typeface="Arial"/>
                <a:ea typeface="Arial"/>
                <a:cs typeface="Arial"/>
                <a:sym typeface="Arial"/>
              </a:defRPr>
            </a:lvl4pPr>
            <a:lvl5pPr marL="0" marR="0" lvl="4" indent="0" algn="ctr" rtl="0">
              <a:spcBef>
                <a:spcPts val="0"/>
              </a:spcBef>
              <a:spcAft>
                <a:spcPts val="0"/>
              </a:spcAft>
              <a:buNone/>
              <a:defRPr sz="4400" b="1" i="0" u="none" strike="noStrike" cap="none">
                <a:solidFill>
                  <a:schemeClr val="dk1"/>
                </a:solidFill>
                <a:latin typeface="Arial"/>
                <a:ea typeface="Arial"/>
                <a:cs typeface="Arial"/>
                <a:sym typeface="Arial"/>
              </a:defRPr>
            </a:lvl5pPr>
            <a:lvl6pPr marL="457200" marR="0" lvl="5" indent="0" algn="ctr" rtl="0">
              <a:spcBef>
                <a:spcPts val="0"/>
              </a:spcBef>
              <a:spcAft>
                <a:spcPts val="0"/>
              </a:spcAft>
              <a:buNone/>
              <a:defRPr sz="4400" b="1" i="0" u="none" strike="noStrike" cap="none">
                <a:solidFill>
                  <a:schemeClr val="dk1"/>
                </a:solidFill>
                <a:latin typeface="Arial"/>
                <a:ea typeface="Arial"/>
                <a:cs typeface="Arial"/>
                <a:sym typeface="Arial"/>
              </a:defRPr>
            </a:lvl6pPr>
            <a:lvl7pPr marL="914400" marR="0" lvl="6" indent="0" algn="ctr" rtl="0">
              <a:spcBef>
                <a:spcPts val="0"/>
              </a:spcBef>
              <a:spcAft>
                <a:spcPts val="0"/>
              </a:spcAft>
              <a:buNone/>
              <a:defRPr sz="4400" b="1" i="0" u="none" strike="noStrike" cap="none">
                <a:solidFill>
                  <a:schemeClr val="dk1"/>
                </a:solidFill>
                <a:latin typeface="Arial"/>
                <a:ea typeface="Arial"/>
                <a:cs typeface="Arial"/>
                <a:sym typeface="Arial"/>
              </a:defRPr>
            </a:lvl7pPr>
            <a:lvl8pPr marL="1371600" marR="0" lvl="7" indent="0" algn="ctr" rtl="0">
              <a:spcBef>
                <a:spcPts val="0"/>
              </a:spcBef>
              <a:spcAft>
                <a:spcPts val="0"/>
              </a:spcAft>
              <a:buNone/>
              <a:defRPr sz="4400" b="1" i="0" u="none" strike="noStrike" cap="none">
                <a:solidFill>
                  <a:schemeClr val="dk1"/>
                </a:solidFill>
                <a:latin typeface="Arial"/>
                <a:ea typeface="Arial"/>
                <a:cs typeface="Arial"/>
                <a:sym typeface="Arial"/>
              </a:defRPr>
            </a:lvl8pPr>
            <a:lvl9pPr marL="1828800" marR="0" lvl="8" indent="0" algn="ctr" rtl="0">
              <a:spcBef>
                <a:spcPts val="0"/>
              </a:spcBef>
              <a:spcAft>
                <a:spcPts val="0"/>
              </a:spcAft>
              <a:buNone/>
              <a:defRPr sz="4400" b="1" i="0" u="none" strike="noStrike" cap="none">
                <a:solidFill>
                  <a:schemeClr val="dk1"/>
                </a:solidFill>
                <a:latin typeface="Arial"/>
                <a:ea typeface="Arial"/>
                <a:cs typeface="Arial"/>
                <a:sym typeface="Arial"/>
              </a:defRPr>
            </a:lvl9pPr>
          </a:lstStyle>
          <a:p>
            <a:endParaRPr/>
          </a:p>
        </p:txBody>
      </p:sp>
      <p:sp>
        <p:nvSpPr>
          <p:cNvPr id="19" name="Shape 19"/>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0" name="Shape 20"/>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21" name="Shape 21"/>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6pPr>
            <a:lvl7pPr marL="3200400" marR="0" lvl="6"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7pPr>
            <a:lvl8pPr marL="4572000" marR="0" lvl="7"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8pPr>
            <a:lvl9pPr marL="6400800" marR="0" lvl="8" indent="0" algn="l" rtl="0">
              <a:lnSpc>
                <a:spcPct val="100000"/>
              </a:lnSpc>
              <a:spcBef>
                <a:spcPts val="0"/>
              </a:spcBef>
              <a:spcAft>
                <a:spcPts val="0"/>
              </a:spcAft>
              <a:buNone/>
              <a:defRPr sz="1800" b="0" i="0" u="none" strike="noStrike" cap="none">
                <a:solidFill>
                  <a:schemeClr val="dk1"/>
                </a:solidFill>
                <a:latin typeface="Arial"/>
                <a:ea typeface="Arial"/>
                <a:cs typeface="Arial"/>
                <a:sym typeface="Arial"/>
              </a:defRPr>
            </a:lvl9pPr>
          </a:lstStyle>
          <a:p>
            <a:endParaRPr/>
          </a:p>
        </p:txBody>
      </p:sp>
      <p:sp>
        <p:nvSpPr>
          <p:cNvPr id="22" name="Shape 22"/>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strike="noStrike" cap="none">
                <a:solidFill>
                  <a:schemeClr val="dk1"/>
                </a:solidFill>
                <a:latin typeface="Arial"/>
                <a:ea typeface="Arial"/>
                <a:cs typeface="Arial"/>
                <a:sym typeface="Arial"/>
              </a:rPr>
              <a:t>‹#›</a:t>
            </a:fld>
            <a:endParaRPr lang="en-US" sz="14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ctrTitle"/>
          </p:nvPr>
        </p:nvSpPr>
        <p:spPr>
          <a:xfrm>
            <a:off x="457200" y="4495800"/>
            <a:ext cx="7162799" cy="1222375"/>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dk2"/>
              </a:buClr>
              <a:buSzPct val="25000"/>
              <a:buFont typeface="Arial"/>
              <a:buNone/>
            </a:pPr>
            <a:r>
              <a:rPr lang="en-US" sz="4400" b="0" i="0" u="none" strike="noStrike" cap="none">
                <a:solidFill>
                  <a:schemeClr val="dk2"/>
                </a:solidFill>
                <a:latin typeface="Arial"/>
                <a:ea typeface="Arial"/>
                <a:cs typeface="Arial"/>
                <a:sym typeface="Arial"/>
              </a:rPr>
              <a:t>Session </a:t>
            </a:r>
            <a:r>
              <a:rPr lang="en-US" sz="4400" b="0" i="0" u="none" strike="noStrike" cap="none" smtClean="0">
                <a:solidFill>
                  <a:schemeClr val="dk2"/>
                </a:solidFill>
                <a:latin typeface="Arial"/>
                <a:ea typeface="Arial"/>
                <a:cs typeface="Arial"/>
                <a:sym typeface="Arial"/>
              </a:rPr>
              <a:t>3a</a:t>
            </a:r>
            <a:endParaRPr lang="en-US" sz="4400" b="0" i="0" u="none" strike="noStrike" cap="none">
              <a:solidFill>
                <a:schemeClr val="dk2"/>
              </a:solidFill>
              <a:latin typeface="Arial"/>
              <a:ea typeface="Arial"/>
              <a:cs typeface="Arial"/>
              <a:sym typeface="Arial"/>
            </a:endParaRPr>
          </a:p>
        </p:txBody>
      </p:sp>
      <p:sp>
        <p:nvSpPr>
          <p:cNvPr id="4" name="Shape 91"/>
          <p:cNvSpPr txBox="1">
            <a:spLocks noGrp="1"/>
          </p:cNvSpPr>
          <p:nvPr>
            <p:ph type="subTitle" idx="1"/>
          </p:nvPr>
        </p:nvSpPr>
        <p:spPr>
          <a:xfrm>
            <a:off x="302964" y="5904123"/>
            <a:ext cx="6705599" cy="68579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rial"/>
              <a:buNone/>
            </a:pPr>
            <a:r>
              <a:rPr lang="en-US" dirty="0" smtClean="0"/>
              <a:t>DNA; Mutations; and Genetics</a:t>
            </a:r>
            <a:endParaRPr sz="3200" b="1" i="0" u="none" strike="noStrike" cap="none" dirty="0">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p:nvPr/>
        </p:nvSpPr>
        <p:spPr>
          <a:xfrm>
            <a:off x="304800" y="381000"/>
            <a:ext cx="8610599" cy="5354636"/>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1" i="0" u="none">
                <a:solidFill>
                  <a:schemeClr val="dk1"/>
                </a:solidFill>
                <a:latin typeface="Arial"/>
                <a:ea typeface="Arial"/>
                <a:cs typeface="Arial"/>
                <a:sym typeface="Arial"/>
              </a:rPr>
              <a:t>Gregor Johann Mendel was an Austrian monk who is considered to be the father of genetics. In the 1850’s Mendel began doing experiments on pea plants. In one experiment Mendel took one pea plant with smooth seeds and crossed it with another pea plant with wrinkled seeds. Then he looked at the offspring from this cross. He found that all of the offspring produced only smooth seeds. In his experiments, Mendel was careful to use only pure-breeding strains of peas.</a:t>
            </a:r>
          </a:p>
          <a:p>
            <a:pPr marL="0" marR="0" lvl="0" indent="0" algn="l" rtl="0">
              <a:lnSpc>
                <a:spcPct val="100000"/>
              </a:lnSpc>
              <a:spcBef>
                <a:spcPts val="0"/>
              </a:spcBef>
              <a:spcAft>
                <a:spcPts val="0"/>
              </a:spcAft>
              <a:buClr>
                <a:schemeClr val="dk1"/>
              </a:buClr>
              <a:buFont typeface="Arial"/>
              <a:buNone/>
            </a:pPr>
            <a:endParaRPr sz="1800" b="1"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Font typeface="Arial"/>
              <a:buNone/>
            </a:pPr>
            <a:endParaRPr sz="1800" b="1"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Font typeface="Arial"/>
              <a:buNone/>
            </a:pPr>
            <a:endParaRPr sz="1800" b="1"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Font typeface="Arial"/>
              <a:buNone/>
            </a:pPr>
            <a:endParaRPr sz="1800" b="1"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1800" b="1" i="0" u="none">
                <a:solidFill>
                  <a:schemeClr val="dk1"/>
                </a:solidFill>
                <a:latin typeface="Arial"/>
                <a:ea typeface="Arial"/>
                <a:cs typeface="Arial"/>
                <a:sym typeface="Arial"/>
              </a:rPr>
              <a:t>				Wrinkled         Smooth</a:t>
            </a:r>
          </a:p>
          <a:p>
            <a:pPr marL="0" marR="0" lvl="0" indent="0" algn="l" rtl="0">
              <a:lnSpc>
                <a:spcPct val="100000"/>
              </a:lnSpc>
              <a:spcBef>
                <a:spcPts val="0"/>
              </a:spcBef>
              <a:spcAft>
                <a:spcPts val="0"/>
              </a:spcAft>
              <a:buClr>
                <a:schemeClr val="dk1"/>
              </a:buClr>
              <a:buFont typeface="Arial"/>
              <a:buNone/>
            </a:pPr>
            <a:endParaRPr sz="1800" b="1"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1800" b="0" i="0" u="none">
                <a:solidFill>
                  <a:schemeClr val="dk1"/>
                </a:solidFill>
                <a:latin typeface="Arial"/>
                <a:ea typeface="Arial"/>
                <a:cs typeface="Arial"/>
                <a:sym typeface="Arial"/>
              </a:rPr>
              <a:t>9. Refer to the information above. Which statement is </a:t>
            </a:r>
            <a:r>
              <a:rPr lang="en-US" sz="1800" b="1" i="0" u="sng">
                <a:solidFill>
                  <a:schemeClr val="dk1"/>
                </a:solidFill>
                <a:latin typeface="Arial"/>
                <a:ea typeface="Arial"/>
                <a:cs typeface="Arial"/>
                <a:sym typeface="Arial"/>
              </a:rPr>
              <a:t>true</a:t>
            </a:r>
            <a:r>
              <a:rPr lang="en-US" sz="1800" b="0" i="0" u="none">
                <a:solidFill>
                  <a:schemeClr val="dk1"/>
                </a:solidFill>
                <a:latin typeface="Arial"/>
                <a:ea typeface="Arial"/>
                <a:cs typeface="Arial"/>
                <a:sym typeface="Arial"/>
              </a:rPr>
              <a:t> about </a:t>
            </a:r>
            <a:r>
              <a:rPr lang="en-US" sz="1800" b="1" i="0" u="none">
                <a:solidFill>
                  <a:schemeClr val="dk1"/>
                </a:solidFill>
                <a:latin typeface="Arial"/>
                <a:ea typeface="Arial"/>
                <a:cs typeface="Arial"/>
                <a:sym typeface="Arial"/>
              </a:rPr>
              <a:t>pure strains</a:t>
            </a:r>
            <a:r>
              <a:rPr lang="en-US" sz="1800" b="0" i="0" u="none">
                <a:solidFill>
                  <a:schemeClr val="dk1"/>
                </a:solidFill>
                <a:latin typeface="Arial"/>
                <a:ea typeface="Arial"/>
                <a:cs typeface="Arial"/>
                <a:sym typeface="Arial"/>
              </a:rPr>
              <a:t>?</a:t>
            </a:r>
          </a:p>
          <a:p>
            <a:pPr marL="0" marR="0" lvl="0" indent="0" algn="l" rtl="0">
              <a:lnSpc>
                <a:spcPct val="100000"/>
              </a:lnSpc>
              <a:spcBef>
                <a:spcPts val="0"/>
              </a:spcBef>
              <a:spcAft>
                <a:spcPts val="0"/>
              </a:spcAft>
              <a:buClr>
                <a:schemeClr val="dk1"/>
              </a:buClr>
              <a:buSzPct val="25000"/>
              <a:buFont typeface="Arial"/>
              <a:buNone/>
            </a:pPr>
            <a:r>
              <a:rPr lang="en-US" sz="1800" b="0" i="0" u="none">
                <a:solidFill>
                  <a:schemeClr val="dk1"/>
                </a:solidFill>
                <a:latin typeface="Arial"/>
                <a:ea typeface="Arial"/>
                <a:cs typeface="Arial"/>
                <a:sym typeface="Arial"/>
              </a:rPr>
              <a:t>	a. Pure-breeding strains arise from self-pollination. </a:t>
            </a:r>
          </a:p>
          <a:p>
            <a:pPr marL="0" marR="0" lvl="0" indent="0" algn="l" rtl="0">
              <a:lnSpc>
                <a:spcPct val="100000"/>
              </a:lnSpc>
              <a:spcBef>
                <a:spcPts val="0"/>
              </a:spcBef>
              <a:spcAft>
                <a:spcPts val="0"/>
              </a:spcAft>
              <a:buClr>
                <a:schemeClr val="dk1"/>
              </a:buClr>
              <a:buSzPct val="25000"/>
              <a:buFont typeface="Arial"/>
              <a:buNone/>
            </a:pPr>
            <a:r>
              <a:rPr lang="en-US" sz="1800" b="0" i="0" u="none">
                <a:solidFill>
                  <a:schemeClr val="dk1"/>
                </a:solidFill>
                <a:latin typeface="Arial"/>
                <a:ea typeface="Arial"/>
                <a:cs typeface="Arial"/>
                <a:sym typeface="Arial"/>
              </a:rPr>
              <a:t>	b. Pure-breeding strains do not produce pollen. </a:t>
            </a:r>
          </a:p>
          <a:p>
            <a:pPr marL="0" marR="0" lvl="0" indent="0" algn="l" rtl="0">
              <a:lnSpc>
                <a:spcPct val="100000"/>
              </a:lnSpc>
              <a:spcBef>
                <a:spcPts val="0"/>
              </a:spcBef>
              <a:spcAft>
                <a:spcPts val="0"/>
              </a:spcAft>
              <a:buClr>
                <a:schemeClr val="dk1"/>
              </a:buClr>
              <a:buSzPct val="25000"/>
              <a:buFont typeface="Arial"/>
              <a:buNone/>
            </a:pPr>
            <a:r>
              <a:rPr lang="en-US" sz="1800" b="0" i="0" u="none">
                <a:solidFill>
                  <a:schemeClr val="dk1"/>
                </a:solidFill>
                <a:latin typeface="Arial"/>
                <a:ea typeface="Arial"/>
                <a:cs typeface="Arial"/>
                <a:sym typeface="Arial"/>
              </a:rPr>
              <a:t>	c. Pure-breeding strains produce seed faster than non-pure plants. </a:t>
            </a:r>
          </a:p>
          <a:p>
            <a:pPr marL="0" marR="0" lvl="0" indent="0" algn="l" rtl="0">
              <a:lnSpc>
                <a:spcPct val="100000"/>
              </a:lnSpc>
              <a:spcBef>
                <a:spcPts val="0"/>
              </a:spcBef>
              <a:spcAft>
                <a:spcPts val="0"/>
              </a:spcAft>
              <a:buClr>
                <a:schemeClr val="dk1"/>
              </a:buClr>
              <a:buSzPct val="25000"/>
              <a:buFont typeface="Arial"/>
              <a:buNone/>
            </a:pPr>
            <a:r>
              <a:rPr lang="en-US" sz="1800" b="0" i="0" u="none">
                <a:solidFill>
                  <a:schemeClr val="dk1"/>
                </a:solidFill>
                <a:latin typeface="Arial"/>
                <a:ea typeface="Arial"/>
                <a:cs typeface="Arial"/>
                <a:sym typeface="Arial"/>
              </a:rPr>
              <a:t>	d. Pure-breeding strains are easier to cross-pollinate. </a:t>
            </a:r>
          </a:p>
          <a:p>
            <a:pPr marL="0" marR="0" lvl="0" indent="0" algn="l" rtl="0">
              <a:lnSpc>
                <a:spcPct val="100000"/>
              </a:lnSpc>
              <a:spcBef>
                <a:spcPts val="0"/>
              </a:spcBef>
              <a:spcAft>
                <a:spcPts val="0"/>
              </a:spcAft>
              <a:buClr>
                <a:schemeClr val="dk1"/>
              </a:buClr>
              <a:buSzPct val="25000"/>
              <a:buFont typeface="Arial"/>
              <a:buNone/>
            </a:pPr>
            <a:r>
              <a:rPr lang="en-US" sz="1800" b="1" i="0" u="none">
                <a:solidFill>
                  <a:schemeClr val="dk1"/>
                </a:solidFill>
                <a:latin typeface="Arial"/>
                <a:ea typeface="Arial"/>
                <a:cs typeface="Arial"/>
                <a:sym typeface="Arial"/>
              </a:rPr>
              <a:t> </a:t>
            </a:r>
          </a:p>
        </p:txBody>
      </p:sp>
      <p:sp>
        <p:nvSpPr>
          <p:cNvPr id="146" name="Shape 146"/>
          <p:cNvSpPr txBox="1"/>
          <p:nvPr/>
        </p:nvSpPr>
        <p:spPr>
          <a:xfrm>
            <a:off x="1219200" y="4267200"/>
            <a:ext cx="5333999" cy="304799"/>
          </a:xfrm>
          <a:prstGeom prst="rect">
            <a:avLst/>
          </a:prstGeom>
          <a:noFill/>
          <a:ln w="254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pic>
        <p:nvPicPr>
          <p:cNvPr id="147" name="Shape 147"/>
          <p:cNvPicPr preferRelativeResize="0"/>
          <p:nvPr/>
        </p:nvPicPr>
        <p:blipFill rotWithShape="1">
          <a:blip r:embed="rId3">
            <a:alphaModFix/>
          </a:blip>
          <a:srcRect/>
          <a:stretch/>
        </p:blipFill>
        <p:spPr>
          <a:xfrm>
            <a:off x="3962400" y="2133600"/>
            <a:ext cx="2616200" cy="11430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6"/>
                                        </p:tgtEl>
                                        <p:attrNameLst>
                                          <p:attrName>style.visibility</p:attrName>
                                        </p:attrNameLst>
                                      </p:cBhvr>
                                      <p:to>
                                        <p:strVal val="visible"/>
                                      </p:to>
                                    </p:set>
                                    <p:animEffect transition="in" filter="fade">
                                      <p:cBhvr>
                                        <p:cTn id="7" dur="500"/>
                                        <p:tgtEl>
                                          <p:spTgt spid="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p:nvPr/>
        </p:nvSpPr>
        <p:spPr>
          <a:xfrm>
            <a:off x="304800" y="381000"/>
            <a:ext cx="8610599" cy="5354636"/>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1" i="0" u="none">
                <a:solidFill>
                  <a:schemeClr val="dk1"/>
                </a:solidFill>
                <a:latin typeface="Arial"/>
                <a:ea typeface="Arial"/>
                <a:cs typeface="Arial"/>
                <a:sym typeface="Arial"/>
              </a:rPr>
              <a:t>Gregor Johann Mendel was an Austrian monk who is considered to be the father of genetics. In the 1850’s Mendel began doing experiments on pea plants. In one experiment Mendel took one pea plant with smooth seeds and crossed it with another pea plant with wrinkled seeds. Then he looked at the offspring from this cross. He found that all of the offspring produced only smooth seeds. In his experiments, Mendel was careful to use only pure-breeding strains of peas.</a:t>
            </a:r>
          </a:p>
          <a:p>
            <a:pPr marL="0" marR="0" lvl="0" indent="0" algn="l" rtl="0">
              <a:lnSpc>
                <a:spcPct val="100000"/>
              </a:lnSpc>
              <a:spcBef>
                <a:spcPts val="0"/>
              </a:spcBef>
              <a:spcAft>
                <a:spcPts val="0"/>
              </a:spcAft>
              <a:buClr>
                <a:schemeClr val="dk1"/>
              </a:buClr>
              <a:buFont typeface="Arial"/>
              <a:buNone/>
            </a:pPr>
            <a:endParaRPr sz="1800" b="1"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Font typeface="Arial"/>
              <a:buNone/>
            </a:pPr>
            <a:endParaRPr sz="1800" b="1"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Font typeface="Arial"/>
              <a:buNone/>
            </a:pPr>
            <a:endParaRPr sz="1800" b="1"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Font typeface="Arial"/>
              <a:buNone/>
            </a:pPr>
            <a:endParaRPr sz="1800" b="1"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1800" b="1" i="0" u="none">
                <a:solidFill>
                  <a:schemeClr val="dk1"/>
                </a:solidFill>
                <a:latin typeface="Arial"/>
                <a:ea typeface="Arial"/>
                <a:cs typeface="Arial"/>
                <a:sym typeface="Arial"/>
              </a:rPr>
              <a:t>				Wrinkled         Smooth</a:t>
            </a:r>
          </a:p>
          <a:p>
            <a:pPr marL="0" marR="0" lvl="0" indent="0" algn="l" rtl="0">
              <a:lnSpc>
                <a:spcPct val="100000"/>
              </a:lnSpc>
              <a:spcBef>
                <a:spcPts val="0"/>
              </a:spcBef>
              <a:spcAft>
                <a:spcPts val="0"/>
              </a:spcAft>
              <a:buClr>
                <a:schemeClr val="dk1"/>
              </a:buClr>
              <a:buFont typeface="Arial"/>
              <a:buNone/>
            </a:pPr>
            <a:endParaRPr sz="1800" b="1"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1800" b="0" i="0" u="none">
                <a:solidFill>
                  <a:schemeClr val="dk1"/>
                </a:solidFill>
                <a:latin typeface="Arial"/>
                <a:ea typeface="Arial"/>
                <a:cs typeface="Arial"/>
                <a:sym typeface="Arial"/>
              </a:rPr>
              <a:t>10. Refer to the information above. Which statement is </a:t>
            </a:r>
            <a:r>
              <a:rPr lang="en-US" sz="1800" b="1" i="0" u="sng">
                <a:solidFill>
                  <a:schemeClr val="dk1"/>
                </a:solidFill>
                <a:latin typeface="Arial"/>
                <a:ea typeface="Arial"/>
                <a:cs typeface="Arial"/>
                <a:sym typeface="Arial"/>
              </a:rPr>
              <a:t>true</a:t>
            </a:r>
            <a:r>
              <a:rPr lang="en-US" sz="1800" b="0" i="0" u="none">
                <a:solidFill>
                  <a:schemeClr val="dk1"/>
                </a:solidFill>
                <a:latin typeface="Arial"/>
                <a:ea typeface="Arial"/>
                <a:cs typeface="Arial"/>
                <a:sym typeface="Arial"/>
              </a:rPr>
              <a:t> about </a:t>
            </a:r>
            <a:r>
              <a:rPr lang="en-US" sz="1800" b="1" i="0" u="none">
                <a:solidFill>
                  <a:schemeClr val="dk1"/>
                </a:solidFill>
                <a:latin typeface="Arial"/>
                <a:ea typeface="Arial"/>
                <a:cs typeface="Arial"/>
                <a:sym typeface="Arial"/>
              </a:rPr>
              <a:t>pure strains</a:t>
            </a:r>
            <a:r>
              <a:rPr lang="en-US" sz="1800" b="0" i="0" u="none">
                <a:solidFill>
                  <a:schemeClr val="dk1"/>
                </a:solidFill>
                <a:latin typeface="Arial"/>
                <a:ea typeface="Arial"/>
                <a:cs typeface="Arial"/>
                <a:sym typeface="Arial"/>
              </a:rPr>
              <a:t>?</a:t>
            </a:r>
          </a:p>
          <a:p>
            <a:pPr marL="0" marR="0" lvl="0" indent="0" algn="l" rtl="0">
              <a:lnSpc>
                <a:spcPct val="100000"/>
              </a:lnSpc>
              <a:spcBef>
                <a:spcPts val="0"/>
              </a:spcBef>
              <a:spcAft>
                <a:spcPts val="0"/>
              </a:spcAft>
              <a:buClr>
                <a:schemeClr val="dk1"/>
              </a:buClr>
              <a:buSzPct val="25000"/>
              <a:buFont typeface="Arial"/>
              <a:buNone/>
            </a:pPr>
            <a:r>
              <a:rPr lang="en-US" sz="1800" b="0" i="0" u="none">
                <a:solidFill>
                  <a:schemeClr val="dk1"/>
                </a:solidFill>
                <a:latin typeface="Arial"/>
                <a:ea typeface="Arial"/>
                <a:cs typeface="Arial"/>
                <a:sym typeface="Arial"/>
              </a:rPr>
              <a:t>	a. Pure-breeding strains grow more quickly than regular plants. </a:t>
            </a:r>
          </a:p>
          <a:p>
            <a:pPr marL="0" marR="0" lvl="0" indent="0" algn="l" rtl="0">
              <a:lnSpc>
                <a:spcPct val="100000"/>
              </a:lnSpc>
              <a:spcBef>
                <a:spcPts val="0"/>
              </a:spcBef>
              <a:spcAft>
                <a:spcPts val="0"/>
              </a:spcAft>
              <a:buClr>
                <a:schemeClr val="dk1"/>
              </a:buClr>
              <a:buSzPct val="25000"/>
              <a:buFont typeface="Arial"/>
              <a:buNone/>
            </a:pPr>
            <a:r>
              <a:rPr lang="en-US" sz="1800" b="0" i="0" u="none">
                <a:solidFill>
                  <a:schemeClr val="dk1"/>
                </a:solidFill>
                <a:latin typeface="Arial"/>
                <a:ea typeface="Arial"/>
                <a:cs typeface="Arial"/>
                <a:sym typeface="Arial"/>
              </a:rPr>
              <a:t>	b. Pure-breeding strains have traits that skip generations. </a:t>
            </a:r>
          </a:p>
          <a:p>
            <a:pPr marL="0" marR="0" lvl="0" indent="0" algn="l" rtl="0">
              <a:lnSpc>
                <a:spcPct val="100000"/>
              </a:lnSpc>
              <a:spcBef>
                <a:spcPts val="0"/>
              </a:spcBef>
              <a:spcAft>
                <a:spcPts val="0"/>
              </a:spcAft>
              <a:buClr>
                <a:schemeClr val="dk1"/>
              </a:buClr>
              <a:buSzPct val="25000"/>
              <a:buFont typeface="Arial"/>
              <a:buNone/>
            </a:pPr>
            <a:r>
              <a:rPr lang="en-US" sz="1800" b="0" i="0" u="none">
                <a:solidFill>
                  <a:schemeClr val="dk1"/>
                </a:solidFill>
                <a:latin typeface="Arial"/>
                <a:ea typeface="Arial"/>
                <a:cs typeface="Arial"/>
                <a:sym typeface="Arial"/>
              </a:rPr>
              <a:t>	c. Pure-breeding strains allowed Mendel to uncover the law of genetics. </a:t>
            </a:r>
          </a:p>
          <a:p>
            <a:pPr marL="0" marR="0" lvl="0" indent="0" algn="l" rtl="0">
              <a:lnSpc>
                <a:spcPct val="100000"/>
              </a:lnSpc>
              <a:spcBef>
                <a:spcPts val="0"/>
              </a:spcBef>
              <a:spcAft>
                <a:spcPts val="0"/>
              </a:spcAft>
              <a:buClr>
                <a:schemeClr val="dk1"/>
              </a:buClr>
              <a:buSzPct val="25000"/>
              <a:buFont typeface="Arial"/>
              <a:buNone/>
            </a:pPr>
            <a:r>
              <a:rPr lang="en-US" sz="1800" b="0" i="0" u="none">
                <a:solidFill>
                  <a:schemeClr val="dk1"/>
                </a:solidFill>
                <a:latin typeface="Arial"/>
                <a:ea typeface="Arial"/>
                <a:cs typeface="Arial"/>
                <a:sym typeface="Arial"/>
              </a:rPr>
              <a:t>	d. Pure-breeding strains are hybrids. </a:t>
            </a:r>
          </a:p>
          <a:p>
            <a:pPr marL="0" marR="0" lvl="0" indent="0" algn="l" rtl="0">
              <a:lnSpc>
                <a:spcPct val="100000"/>
              </a:lnSpc>
              <a:spcBef>
                <a:spcPts val="0"/>
              </a:spcBef>
              <a:spcAft>
                <a:spcPts val="0"/>
              </a:spcAft>
              <a:buClr>
                <a:schemeClr val="dk1"/>
              </a:buClr>
              <a:buSzPct val="25000"/>
              <a:buFont typeface="Arial"/>
              <a:buNone/>
            </a:pPr>
            <a:r>
              <a:rPr lang="en-US" sz="1800" b="1" i="0" u="none">
                <a:solidFill>
                  <a:schemeClr val="dk1"/>
                </a:solidFill>
                <a:latin typeface="Arial"/>
                <a:ea typeface="Arial"/>
                <a:cs typeface="Arial"/>
                <a:sym typeface="Arial"/>
              </a:rPr>
              <a:t> </a:t>
            </a:r>
          </a:p>
        </p:txBody>
      </p:sp>
      <p:sp>
        <p:nvSpPr>
          <p:cNvPr id="153" name="Shape 153"/>
          <p:cNvSpPr txBox="1"/>
          <p:nvPr/>
        </p:nvSpPr>
        <p:spPr>
          <a:xfrm>
            <a:off x="1219200" y="4800600"/>
            <a:ext cx="7391399" cy="381000"/>
          </a:xfrm>
          <a:prstGeom prst="rect">
            <a:avLst/>
          </a:prstGeom>
          <a:noFill/>
          <a:ln w="254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pic>
        <p:nvPicPr>
          <p:cNvPr id="154" name="Shape 154"/>
          <p:cNvPicPr preferRelativeResize="0"/>
          <p:nvPr/>
        </p:nvPicPr>
        <p:blipFill rotWithShape="1">
          <a:blip r:embed="rId3">
            <a:alphaModFix/>
          </a:blip>
          <a:srcRect/>
          <a:stretch/>
        </p:blipFill>
        <p:spPr>
          <a:xfrm>
            <a:off x="3962400" y="2133600"/>
            <a:ext cx="2616200" cy="11430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3"/>
                                        </p:tgtEl>
                                        <p:attrNameLst>
                                          <p:attrName>style.visibility</p:attrName>
                                        </p:attrNameLst>
                                      </p:cBhvr>
                                      <p:to>
                                        <p:strVal val="visible"/>
                                      </p:to>
                                    </p:set>
                                    <p:animEffect transition="in" filter="fade">
                                      <p:cBhvr>
                                        <p:cTn id="7" dur="500"/>
                                        <p:tgtEl>
                                          <p:spTgt spid="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p:nvPr/>
        </p:nvSpPr>
        <p:spPr>
          <a:xfrm>
            <a:off x="304800" y="242887"/>
            <a:ext cx="8610599" cy="563245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1" i="0" u="none">
                <a:solidFill>
                  <a:schemeClr val="dk1"/>
                </a:solidFill>
                <a:latin typeface="Arial"/>
                <a:ea typeface="Arial"/>
                <a:cs typeface="Arial"/>
                <a:sym typeface="Arial"/>
              </a:rPr>
              <a:t>Gregor Johann Mendel was an Austrian monk who is considered to be the father of genetics. In the 1850’s Mendel began doing experiments on pea plants. In one experiment Mendel took one pea plant with smooth seeds and crossed it with another pea plant with wrinkled seeds. Then he looked at the offspring from this cross. He found that all of the offspring produced only smooth seeds. In his experiments, Mendel was careful to use only pure-breeding strains of peas.</a:t>
            </a:r>
          </a:p>
          <a:p>
            <a:pPr marL="0" marR="0" lvl="0" indent="0" algn="l" rtl="0">
              <a:lnSpc>
                <a:spcPct val="100000"/>
              </a:lnSpc>
              <a:spcBef>
                <a:spcPts val="0"/>
              </a:spcBef>
              <a:spcAft>
                <a:spcPts val="0"/>
              </a:spcAft>
              <a:buClr>
                <a:schemeClr val="dk1"/>
              </a:buClr>
              <a:buFont typeface="Arial"/>
              <a:buNone/>
            </a:pPr>
            <a:endParaRPr sz="1800" b="1"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Font typeface="Arial"/>
              <a:buNone/>
            </a:pPr>
            <a:endParaRPr sz="1800" b="1"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Font typeface="Arial"/>
              <a:buNone/>
            </a:pPr>
            <a:endParaRPr sz="1800" b="1"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Font typeface="Arial"/>
              <a:buNone/>
            </a:pPr>
            <a:endParaRPr sz="1800" b="1"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1800" b="1" i="0" u="none">
                <a:solidFill>
                  <a:schemeClr val="dk1"/>
                </a:solidFill>
                <a:latin typeface="Arial"/>
                <a:ea typeface="Arial"/>
                <a:cs typeface="Arial"/>
                <a:sym typeface="Arial"/>
              </a:rPr>
              <a:t>				Wrinkled         Smooth</a:t>
            </a:r>
          </a:p>
          <a:p>
            <a:pPr marL="0" marR="0" lvl="0" indent="0" algn="l" rtl="0">
              <a:lnSpc>
                <a:spcPct val="100000"/>
              </a:lnSpc>
              <a:spcBef>
                <a:spcPts val="0"/>
              </a:spcBef>
              <a:spcAft>
                <a:spcPts val="0"/>
              </a:spcAft>
              <a:buClr>
                <a:schemeClr val="dk1"/>
              </a:buClr>
              <a:buFont typeface="Arial"/>
              <a:buNone/>
            </a:pPr>
            <a:endParaRPr sz="1800" b="1"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1800" b="0" i="0" u="none">
                <a:solidFill>
                  <a:schemeClr val="dk1"/>
                </a:solidFill>
                <a:latin typeface="Arial"/>
                <a:ea typeface="Arial"/>
                <a:cs typeface="Arial"/>
                <a:sym typeface="Arial"/>
              </a:rPr>
              <a:t>11. Refer to the information above. Why did the offspring of Mendel’s cross </a:t>
            </a:r>
            <a:r>
              <a:rPr lang="en-US" sz="1800" b="1" i="0" u="none">
                <a:solidFill>
                  <a:schemeClr val="dk1"/>
                </a:solidFill>
                <a:latin typeface="Arial"/>
                <a:ea typeface="Arial"/>
                <a:cs typeface="Arial"/>
                <a:sym typeface="Arial"/>
              </a:rPr>
              <a:t>all have smooth seeds</a:t>
            </a:r>
            <a:r>
              <a:rPr lang="en-US" sz="1800" b="0" i="0" u="none">
                <a:solidFill>
                  <a:schemeClr val="dk1"/>
                </a:solidFill>
                <a:latin typeface="Arial"/>
                <a:ea typeface="Arial"/>
                <a:cs typeface="Arial"/>
                <a:sym typeface="Arial"/>
              </a:rPr>
              <a:t>?</a:t>
            </a:r>
          </a:p>
          <a:p>
            <a:pPr marL="0" marR="0" lvl="0" indent="0" algn="l" rtl="0">
              <a:lnSpc>
                <a:spcPct val="100000"/>
              </a:lnSpc>
              <a:spcBef>
                <a:spcPts val="0"/>
              </a:spcBef>
              <a:spcAft>
                <a:spcPts val="0"/>
              </a:spcAft>
              <a:buClr>
                <a:schemeClr val="dk1"/>
              </a:buClr>
              <a:buSzPct val="25000"/>
              <a:buFont typeface="Arial"/>
              <a:buNone/>
            </a:pPr>
            <a:r>
              <a:rPr lang="en-US" sz="1800" b="0" i="0" u="none">
                <a:solidFill>
                  <a:schemeClr val="dk1"/>
                </a:solidFill>
                <a:latin typeface="Arial"/>
                <a:ea typeface="Arial"/>
                <a:cs typeface="Arial"/>
                <a:sym typeface="Arial"/>
              </a:rPr>
              <a:t>	a. The wrinkled trait showed incomplete dominance. </a:t>
            </a:r>
          </a:p>
          <a:p>
            <a:pPr marL="0" marR="0" lvl="0" indent="0" algn="l" rtl="0">
              <a:lnSpc>
                <a:spcPct val="100000"/>
              </a:lnSpc>
              <a:spcBef>
                <a:spcPts val="0"/>
              </a:spcBef>
              <a:spcAft>
                <a:spcPts val="0"/>
              </a:spcAft>
              <a:buClr>
                <a:schemeClr val="dk1"/>
              </a:buClr>
              <a:buSzPct val="25000"/>
              <a:buFont typeface="Arial"/>
              <a:buNone/>
            </a:pPr>
            <a:r>
              <a:rPr lang="en-US" sz="1800" b="0" i="0" u="none">
                <a:solidFill>
                  <a:schemeClr val="dk1"/>
                </a:solidFill>
                <a:latin typeface="Arial"/>
                <a:ea typeface="Arial"/>
                <a:cs typeface="Arial"/>
                <a:sym typeface="Arial"/>
              </a:rPr>
              <a:t>	b. The smooth trait was dominant. </a:t>
            </a:r>
          </a:p>
          <a:p>
            <a:pPr marL="0" marR="0" lvl="0" indent="0" algn="l" rtl="0">
              <a:lnSpc>
                <a:spcPct val="100000"/>
              </a:lnSpc>
              <a:spcBef>
                <a:spcPts val="0"/>
              </a:spcBef>
              <a:spcAft>
                <a:spcPts val="0"/>
              </a:spcAft>
              <a:buClr>
                <a:schemeClr val="dk1"/>
              </a:buClr>
              <a:buSzPct val="25000"/>
              <a:buFont typeface="Arial"/>
              <a:buNone/>
            </a:pPr>
            <a:r>
              <a:rPr lang="en-US" sz="1800" b="0" i="0" u="none">
                <a:solidFill>
                  <a:schemeClr val="dk1"/>
                </a:solidFill>
                <a:latin typeface="Arial"/>
                <a:ea typeface="Arial"/>
                <a:cs typeface="Arial"/>
                <a:sym typeface="Arial"/>
              </a:rPr>
              <a:t>	c. The wrinkled trait was lost by spontaneous mutation. </a:t>
            </a:r>
          </a:p>
          <a:p>
            <a:pPr marL="0" marR="0" lvl="0" indent="0" algn="l" rtl="0">
              <a:lnSpc>
                <a:spcPct val="100000"/>
              </a:lnSpc>
              <a:spcBef>
                <a:spcPts val="0"/>
              </a:spcBef>
              <a:spcAft>
                <a:spcPts val="0"/>
              </a:spcAft>
              <a:buClr>
                <a:schemeClr val="dk1"/>
              </a:buClr>
              <a:buSzPct val="25000"/>
              <a:buFont typeface="Arial"/>
              <a:buNone/>
            </a:pPr>
            <a:r>
              <a:rPr lang="en-US" sz="1800" b="0" i="0" u="none">
                <a:solidFill>
                  <a:schemeClr val="dk1"/>
                </a:solidFill>
                <a:latin typeface="Arial"/>
                <a:ea typeface="Arial"/>
                <a:cs typeface="Arial"/>
                <a:sym typeface="Arial"/>
              </a:rPr>
              <a:t>	d. The offspring did not contain the gene for the wrinkled trait. </a:t>
            </a:r>
          </a:p>
          <a:p>
            <a:pPr marL="0" marR="0" lvl="0" indent="0" algn="l" rtl="0">
              <a:lnSpc>
                <a:spcPct val="100000"/>
              </a:lnSpc>
              <a:spcBef>
                <a:spcPts val="0"/>
              </a:spcBef>
              <a:spcAft>
                <a:spcPts val="0"/>
              </a:spcAft>
              <a:buClr>
                <a:schemeClr val="dk1"/>
              </a:buClr>
              <a:buSzPct val="25000"/>
              <a:buFont typeface="Arial"/>
              <a:buNone/>
            </a:pPr>
            <a:r>
              <a:rPr lang="en-US" sz="1800" b="1" i="0" u="none">
                <a:solidFill>
                  <a:schemeClr val="dk1"/>
                </a:solidFill>
                <a:latin typeface="Arial"/>
                <a:ea typeface="Arial"/>
                <a:cs typeface="Arial"/>
                <a:sym typeface="Arial"/>
              </a:rPr>
              <a:t> </a:t>
            </a:r>
          </a:p>
        </p:txBody>
      </p:sp>
      <p:sp>
        <p:nvSpPr>
          <p:cNvPr id="160" name="Shape 160"/>
          <p:cNvSpPr txBox="1"/>
          <p:nvPr/>
        </p:nvSpPr>
        <p:spPr>
          <a:xfrm>
            <a:off x="1295400" y="4724400"/>
            <a:ext cx="3581399" cy="304799"/>
          </a:xfrm>
          <a:prstGeom prst="rect">
            <a:avLst/>
          </a:prstGeom>
          <a:noFill/>
          <a:ln w="254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pic>
        <p:nvPicPr>
          <p:cNvPr id="161" name="Shape 161"/>
          <p:cNvPicPr preferRelativeResize="0"/>
          <p:nvPr/>
        </p:nvPicPr>
        <p:blipFill rotWithShape="1">
          <a:blip r:embed="rId3">
            <a:alphaModFix/>
          </a:blip>
          <a:srcRect/>
          <a:stretch/>
        </p:blipFill>
        <p:spPr>
          <a:xfrm>
            <a:off x="3962400" y="2133600"/>
            <a:ext cx="2616200" cy="11430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0"/>
                                        </p:tgtEl>
                                        <p:attrNameLst>
                                          <p:attrName>style.visibility</p:attrName>
                                        </p:attrNameLst>
                                      </p:cBhvr>
                                      <p:to>
                                        <p:strVal val="visible"/>
                                      </p:to>
                                    </p:set>
                                    <p:animEffect transition="in" filter="fade">
                                      <p:cBhvr>
                                        <p:cTn id="7" dur="500"/>
                                        <p:tgtEl>
                                          <p:spTgt spid="1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p:nvPr/>
        </p:nvSpPr>
        <p:spPr>
          <a:xfrm>
            <a:off x="304800" y="290512"/>
            <a:ext cx="8610599" cy="6186487"/>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1" i="0" u="none">
                <a:solidFill>
                  <a:schemeClr val="dk1"/>
                </a:solidFill>
                <a:latin typeface="Arial"/>
                <a:ea typeface="Arial"/>
                <a:cs typeface="Arial"/>
                <a:sym typeface="Arial"/>
              </a:rPr>
              <a:t>Gregor Johann Mendel was an Austrian monk who is considered to be the father of genetics. In the 1850’s Mendel began doing experiments on pea plants. In one experiment Mendel took one pea plant with smooth seeds and crossed it with another pea plant with wrinkled seeds. Then he looked at the offspring from this cross. He found that all of the offspring produced only smooth seeds. In his experiments, Mendel was careful to use only pure-breeding strains of peas.</a:t>
            </a:r>
          </a:p>
          <a:p>
            <a:pPr marL="0" marR="0" lvl="0" indent="0" algn="l" rtl="0">
              <a:lnSpc>
                <a:spcPct val="100000"/>
              </a:lnSpc>
              <a:spcBef>
                <a:spcPts val="0"/>
              </a:spcBef>
              <a:spcAft>
                <a:spcPts val="0"/>
              </a:spcAft>
              <a:buClr>
                <a:schemeClr val="dk1"/>
              </a:buClr>
              <a:buFont typeface="Arial"/>
              <a:buNone/>
            </a:pPr>
            <a:endParaRPr sz="1800" b="1"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Font typeface="Arial"/>
              <a:buNone/>
            </a:pPr>
            <a:endParaRPr sz="1800" b="1"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Font typeface="Arial"/>
              <a:buNone/>
            </a:pPr>
            <a:endParaRPr sz="1800" b="1"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Font typeface="Arial"/>
              <a:buNone/>
            </a:pPr>
            <a:endParaRPr sz="1800" b="1"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1800" b="1" i="0" u="none">
                <a:solidFill>
                  <a:schemeClr val="dk1"/>
                </a:solidFill>
                <a:latin typeface="Arial"/>
                <a:ea typeface="Arial"/>
                <a:cs typeface="Arial"/>
                <a:sym typeface="Arial"/>
              </a:rPr>
              <a:t>				Wrinkled         Smooth</a:t>
            </a:r>
          </a:p>
          <a:p>
            <a:pPr marL="0" marR="0" lvl="0" indent="0" algn="l" rtl="0">
              <a:lnSpc>
                <a:spcPct val="100000"/>
              </a:lnSpc>
              <a:spcBef>
                <a:spcPts val="0"/>
              </a:spcBef>
              <a:spcAft>
                <a:spcPts val="0"/>
              </a:spcAft>
              <a:buClr>
                <a:schemeClr val="dk1"/>
              </a:buClr>
              <a:buFont typeface="Arial"/>
              <a:buNone/>
            </a:pPr>
            <a:endParaRPr sz="1800" b="1"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1800" b="0" i="0" u="none">
                <a:solidFill>
                  <a:schemeClr val="dk1"/>
                </a:solidFill>
                <a:latin typeface="Arial"/>
                <a:ea typeface="Arial"/>
                <a:cs typeface="Arial"/>
                <a:sym typeface="Arial"/>
              </a:rPr>
              <a:t>12. Refer to the description above. After doing the initial cross with smooth and wrinkled peas, Mendel then took the </a:t>
            </a:r>
            <a:r>
              <a:rPr lang="en-US" sz="1800" b="1" i="0" u="none">
                <a:solidFill>
                  <a:schemeClr val="dk1"/>
                </a:solidFill>
                <a:latin typeface="Arial"/>
                <a:ea typeface="Arial"/>
                <a:cs typeface="Arial"/>
                <a:sym typeface="Arial"/>
              </a:rPr>
              <a:t>offspring</a:t>
            </a:r>
            <a:r>
              <a:rPr lang="en-US" sz="1800" b="0" i="0" u="none">
                <a:solidFill>
                  <a:schemeClr val="dk1"/>
                </a:solidFill>
                <a:latin typeface="Arial"/>
                <a:ea typeface="Arial"/>
                <a:cs typeface="Arial"/>
                <a:sym typeface="Arial"/>
              </a:rPr>
              <a:t> (</a:t>
            </a:r>
            <a:r>
              <a:rPr lang="en-US" sz="1800" b="1" i="0" u="none">
                <a:solidFill>
                  <a:schemeClr val="dk1"/>
                </a:solidFill>
                <a:latin typeface="Arial"/>
                <a:ea typeface="Arial"/>
                <a:cs typeface="Arial"/>
                <a:sym typeface="Arial"/>
              </a:rPr>
              <a:t>all smooth</a:t>
            </a:r>
            <a:r>
              <a:rPr lang="en-US" sz="1800" b="0" i="0" u="none">
                <a:solidFill>
                  <a:schemeClr val="dk1"/>
                </a:solidFill>
                <a:latin typeface="Arial"/>
                <a:ea typeface="Arial"/>
                <a:cs typeface="Arial"/>
                <a:sym typeface="Arial"/>
              </a:rPr>
              <a:t>) and </a:t>
            </a:r>
            <a:r>
              <a:rPr lang="en-US" sz="1800" b="1" i="0" u="none">
                <a:solidFill>
                  <a:schemeClr val="dk1"/>
                </a:solidFill>
                <a:latin typeface="Arial"/>
                <a:ea typeface="Arial"/>
                <a:cs typeface="Arial"/>
                <a:sym typeface="Arial"/>
              </a:rPr>
              <a:t>crossed</a:t>
            </a:r>
            <a:r>
              <a:rPr lang="en-US" sz="1800" b="0" i="0" u="none">
                <a:solidFill>
                  <a:schemeClr val="dk1"/>
                </a:solidFill>
                <a:latin typeface="Arial"/>
                <a:ea typeface="Arial"/>
                <a:cs typeface="Arial"/>
                <a:sym typeface="Arial"/>
              </a:rPr>
              <a:t> them </a:t>
            </a:r>
            <a:r>
              <a:rPr lang="en-US" sz="1800" b="1" i="0" u="none">
                <a:solidFill>
                  <a:schemeClr val="dk1"/>
                </a:solidFill>
                <a:latin typeface="Arial"/>
                <a:ea typeface="Arial"/>
                <a:cs typeface="Arial"/>
                <a:sym typeface="Arial"/>
              </a:rPr>
              <a:t>with each other</a:t>
            </a:r>
            <a:r>
              <a:rPr lang="en-US" sz="1800" b="0" i="0" u="none">
                <a:solidFill>
                  <a:schemeClr val="dk1"/>
                </a:solidFill>
                <a:latin typeface="Arial"/>
                <a:ea typeface="Arial"/>
                <a:cs typeface="Arial"/>
                <a:sym typeface="Arial"/>
              </a:rPr>
              <a:t>. If Mendel looked at </a:t>
            </a:r>
            <a:r>
              <a:rPr lang="en-US" sz="1800" b="1" i="0" u="none">
                <a:solidFill>
                  <a:schemeClr val="dk1"/>
                </a:solidFill>
                <a:latin typeface="Arial"/>
                <a:ea typeface="Arial"/>
                <a:cs typeface="Arial"/>
                <a:sym typeface="Arial"/>
              </a:rPr>
              <a:t>1000 seeds</a:t>
            </a:r>
            <a:r>
              <a:rPr lang="en-US" sz="1800" b="0" i="0" u="none">
                <a:solidFill>
                  <a:schemeClr val="dk1"/>
                </a:solidFill>
                <a:latin typeface="Arial"/>
                <a:ea typeface="Arial"/>
                <a:cs typeface="Arial"/>
                <a:sym typeface="Arial"/>
              </a:rPr>
              <a:t> in the next generation, approximately how </a:t>
            </a:r>
            <a:r>
              <a:rPr lang="en-US" sz="1800" b="1" i="0" u="none">
                <a:solidFill>
                  <a:schemeClr val="dk1"/>
                </a:solidFill>
                <a:latin typeface="Arial"/>
                <a:ea typeface="Arial"/>
                <a:cs typeface="Arial"/>
                <a:sym typeface="Arial"/>
              </a:rPr>
              <a:t>many seeds would you expect to show each trait</a:t>
            </a:r>
            <a:r>
              <a:rPr lang="en-US" sz="1800" b="0" i="0" u="none">
                <a:solidFill>
                  <a:schemeClr val="dk1"/>
                </a:solidFill>
                <a:latin typeface="Arial"/>
                <a:ea typeface="Arial"/>
                <a:cs typeface="Arial"/>
                <a:sym typeface="Arial"/>
              </a:rPr>
              <a:t>?</a:t>
            </a:r>
          </a:p>
          <a:p>
            <a:pPr marL="0" marR="0" lvl="0" indent="0" algn="l" rtl="0">
              <a:lnSpc>
                <a:spcPct val="100000"/>
              </a:lnSpc>
              <a:spcBef>
                <a:spcPts val="0"/>
              </a:spcBef>
              <a:spcAft>
                <a:spcPts val="0"/>
              </a:spcAft>
              <a:buClr>
                <a:schemeClr val="dk1"/>
              </a:buClr>
              <a:buSzPct val="25000"/>
              <a:buFont typeface="Arial"/>
              <a:buNone/>
            </a:pPr>
            <a:r>
              <a:rPr lang="en-US" sz="1800" b="0" i="0" u="none">
                <a:solidFill>
                  <a:schemeClr val="dk1"/>
                </a:solidFill>
                <a:latin typeface="Arial"/>
                <a:ea typeface="Arial"/>
                <a:cs typeface="Arial"/>
                <a:sym typeface="Arial"/>
              </a:rPr>
              <a:t>	a. 500 smooth seeds, 500 wrinkled seeds</a:t>
            </a:r>
          </a:p>
          <a:p>
            <a:pPr marL="0" marR="0" lvl="0" indent="0" algn="l" rtl="0">
              <a:lnSpc>
                <a:spcPct val="100000"/>
              </a:lnSpc>
              <a:spcBef>
                <a:spcPts val="0"/>
              </a:spcBef>
              <a:spcAft>
                <a:spcPts val="0"/>
              </a:spcAft>
              <a:buClr>
                <a:schemeClr val="dk1"/>
              </a:buClr>
              <a:buSzPct val="25000"/>
              <a:buFont typeface="Arial"/>
              <a:buNone/>
            </a:pPr>
            <a:r>
              <a:rPr lang="en-US" sz="1800" b="0" i="0" u="none">
                <a:solidFill>
                  <a:schemeClr val="dk1"/>
                </a:solidFill>
                <a:latin typeface="Arial"/>
                <a:ea typeface="Arial"/>
                <a:cs typeface="Arial"/>
                <a:sym typeface="Arial"/>
              </a:rPr>
              <a:t>	b. 750 smooth seeds, 250 wrinkled seeds</a:t>
            </a:r>
          </a:p>
          <a:p>
            <a:pPr marL="0" marR="0" lvl="0" indent="0" algn="l" rtl="0">
              <a:lnSpc>
                <a:spcPct val="100000"/>
              </a:lnSpc>
              <a:spcBef>
                <a:spcPts val="0"/>
              </a:spcBef>
              <a:spcAft>
                <a:spcPts val="0"/>
              </a:spcAft>
              <a:buClr>
                <a:schemeClr val="dk1"/>
              </a:buClr>
              <a:buSzPct val="25000"/>
              <a:buFont typeface="Arial"/>
              <a:buNone/>
            </a:pPr>
            <a:r>
              <a:rPr lang="en-US" sz="1800" b="0" i="0" u="none">
                <a:solidFill>
                  <a:schemeClr val="dk1"/>
                </a:solidFill>
                <a:latin typeface="Arial"/>
                <a:ea typeface="Arial"/>
                <a:cs typeface="Arial"/>
                <a:sym typeface="Arial"/>
              </a:rPr>
              <a:t>	c. 1000 smooth seeds, 0 wrinkled seeds</a:t>
            </a:r>
          </a:p>
          <a:p>
            <a:pPr marL="0" marR="0" lvl="0" indent="0" algn="l" rtl="0">
              <a:lnSpc>
                <a:spcPct val="100000"/>
              </a:lnSpc>
              <a:spcBef>
                <a:spcPts val="0"/>
              </a:spcBef>
              <a:spcAft>
                <a:spcPts val="0"/>
              </a:spcAft>
              <a:buClr>
                <a:schemeClr val="dk1"/>
              </a:buClr>
              <a:buSzPct val="25000"/>
              <a:buFont typeface="Arial"/>
              <a:buNone/>
            </a:pPr>
            <a:r>
              <a:rPr lang="en-US" sz="1800" b="0" i="0" u="none">
                <a:solidFill>
                  <a:schemeClr val="dk1"/>
                </a:solidFill>
                <a:latin typeface="Arial"/>
                <a:ea typeface="Arial"/>
                <a:cs typeface="Arial"/>
                <a:sym typeface="Arial"/>
              </a:rPr>
              <a:t>	d. 1000 wrinkled seeds, 0 smooth seeds</a:t>
            </a:r>
          </a:p>
          <a:p>
            <a:pPr marL="0" marR="0" lvl="0" indent="0" algn="l" rtl="0">
              <a:lnSpc>
                <a:spcPct val="100000"/>
              </a:lnSpc>
              <a:spcBef>
                <a:spcPts val="0"/>
              </a:spcBef>
              <a:spcAft>
                <a:spcPts val="0"/>
              </a:spcAft>
              <a:buClr>
                <a:schemeClr val="dk1"/>
              </a:buClr>
              <a:buSzPct val="25000"/>
              <a:buFont typeface="Arial"/>
              <a:buNone/>
            </a:pPr>
            <a:r>
              <a:rPr lang="en-US" sz="1800" b="1" i="0" u="none">
                <a:solidFill>
                  <a:schemeClr val="dk1"/>
                </a:solidFill>
                <a:latin typeface="Arial"/>
                <a:ea typeface="Arial"/>
                <a:cs typeface="Arial"/>
                <a:sym typeface="Arial"/>
              </a:rPr>
              <a:t> </a:t>
            </a:r>
          </a:p>
        </p:txBody>
      </p:sp>
      <p:sp>
        <p:nvSpPr>
          <p:cNvPr id="167" name="Shape 167"/>
          <p:cNvSpPr txBox="1"/>
          <p:nvPr/>
        </p:nvSpPr>
        <p:spPr>
          <a:xfrm>
            <a:off x="1295400" y="5257800"/>
            <a:ext cx="4267199" cy="304799"/>
          </a:xfrm>
          <a:prstGeom prst="rect">
            <a:avLst/>
          </a:prstGeom>
          <a:noFill/>
          <a:ln w="254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pic>
        <p:nvPicPr>
          <p:cNvPr id="168" name="Shape 168"/>
          <p:cNvPicPr preferRelativeResize="0"/>
          <p:nvPr/>
        </p:nvPicPr>
        <p:blipFill rotWithShape="1">
          <a:blip r:embed="rId3">
            <a:alphaModFix/>
          </a:blip>
          <a:srcRect/>
          <a:stretch/>
        </p:blipFill>
        <p:spPr>
          <a:xfrm>
            <a:off x="3962400" y="2133600"/>
            <a:ext cx="2616200" cy="11430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7"/>
                                        </p:tgtEl>
                                        <p:attrNameLst>
                                          <p:attrName>style.visibility</p:attrName>
                                        </p:attrNameLst>
                                      </p:cBhvr>
                                      <p:to>
                                        <p:strVal val="visible"/>
                                      </p:to>
                                    </p:set>
                                    <p:animEffect transition="in" filter="fade">
                                      <p:cBhvr>
                                        <p:cTn id="7" dur="500"/>
                                        <p:tgtEl>
                                          <p:spTgt spid="1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p:nvPr/>
        </p:nvSpPr>
        <p:spPr>
          <a:xfrm>
            <a:off x="304800" y="738187"/>
            <a:ext cx="8610599" cy="37846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13. Bill grows two varieties of corn in his garden. One variety produces large ears of corn and one makes small ears of corn. When Bill crosses the </a:t>
            </a:r>
            <a:r>
              <a:rPr lang="en-US" sz="2400" b="1" i="0" u="none">
                <a:solidFill>
                  <a:schemeClr val="dk1"/>
                </a:solidFill>
                <a:latin typeface="Arial"/>
                <a:ea typeface="Arial"/>
                <a:cs typeface="Arial"/>
                <a:sym typeface="Arial"/>
              </a:rPr>
              <a:t>two plants</a:t>
            </a:r>
            <a:r>
              <a:rPr lang="en-US" sz="2400" b="0" i="0" u="none">
                <a:solidFill>
                  <a:schemeClr val="dk1"/>
                </a:solidFill>
                <a:latin typeface="Arial"/>
                <a:ea typeface="Arial"/>
                <a:cs typeface="Arial"/>
                <a:sym typeface="Arial"/>
              </a:rPr>
              <a:t> the </a:t>
            </a:r>
            <a:r>
              <a:rPr lang="en-US" sz="2400" b="1" i="0" u="none">
                <a:solidFill>
                  <a:schemeClr val="dk1"/>
                </a:solidFill>
                <a:latin typeface="Arial"/>
                <a:ea typeface="Arial"/>
                <a:cs typeface="Arial"/>
                <a:sym typeface="Arial"/>
              </a:rPr>
              <a:t>resulting</a:t>
            </a:r>
            <a:r>
              <a:rPr lang="en-US" sz="2400" b="0" i="0" u="none">
                <a:solidFill>
                  <a:schemeClr val="dk1"/>
                </a:solidFill>
                <a:latin typeface="Arial"/>
                <a:ea typeface="Arial"/>
                <a:cs typeface="Arial"/>
                <a:sym typeface="Arial"/>
              </a:rPr>
              <a:t> ears of corn are </a:t>
            </a:r>
            <a:r>
              <a:rPr lang="en-US" sz="2400" b="1" i="0" u="none">
                <a:solidFill>
                  <a:schemeClr val="dk1"/>
                </a:solidFill>
                <a:latin typeface="Arial"/>
                <a:ea typeface="Arial"/>
                <a:cs typeface="Arial"/>
                <a:sym typeface="Arial"/>
              </a:rPr>
              <a:t>medium in size</a:t>
            </a:r>
            <a:r>
              <a:rPr lang="en-US" sz="2400" b="0" i="0" u="none">
                <a:solidFill>
                  <a:schemeClr val="dk1"/>
                </a:solidFill>
                <a:latin typeface="Arial"/>
                <a:ea typeface="Arial"/>
                <a:cs typeface="Arial"/>
                <a:sym typeface="Arial"/>
              </a:rPr>
              <a:t>. Which statement </a:t>
            </a:r>
            <a:r>
              <a:rPr lang="en-US" sz="2400" b="1" i="1" u="none">
                <a:solidFill>
                  <a:schemeClr val="dk1"/>
                </a:solidFill>
                <a:latin typeface="Arial"/>
                <a:ea typeface="Arial"/>
                <a:cs typeface="Arial"/>
                <a:sym typeface="Arial"/>
              </a:rPr>
              <a:t>best</a:t>
            </a:r>
            <a:r>
              <a:rPr lang="en-US" sz="2400" b="0" i="0" u="none">
                <a:solidFill>
                  <a:schemeClr val="dk1"/>
                </a:solidFill>
                <a:latin typeface="Arial"/>
                <a:ea typeface="Arial"/>
                <a:cs typeface="Arial"/>
                <a:sym typeface="Arial"/>
              </a:rPr>
              <a:t> explains </a:t>
            </a:r>
            <a:r>
              <a:rPr lang="en-US" sz="2400" b="1" i="0" u="none">
                <a:solidFill>
                  <a:schemeClr val="dk1"/>
                </a:solidFill>
                <a:latin typeface="Arial"/>
                <a:ea typeface="Arial"/>
                <a:cs typeface="Arial"/>
                <a:sym typeface="Arial"/>
              </a:rPr>
              <a:t>Bill’s result</a:t>
            </a:r>
            <a:r>
              <a:rPr lang="en-US" sz="2400" b="0" i="0" u="none">
                <a:solidFill>
                  <a:schemeClr val="dk1"/>
                </a:solidFill>
                <a:latin typeface="Arial"/>
                <a:ea typeface="Arial"/>
                <a:cs typeface="Arial"/>
                <a:sym typeface="Arial"/>
              </a:rPr>
              <a:t>?</a:t>
            </a:r>
          </a:p>
          <a:p>
            <a:pPr marL="0" marR="0" lvl="0" indent="0" algn="l" rtl="0">
              <a:lnSpc>
                <a:spcPct val="100000"/>
              </a:lnSpc>
              <a:spcBef>
                <a:spcPts val="0"/>
              </a:spcBef>
              <a:spcAft>
                <a:spcPts val="0"/>
              </a:spcAft>
              <a:buClr>
                <a:schemeClr val="dk1"/>
              </a:buClr>
              <a:buFont typeface="Arial"/>
              <a:buNone/>
            </a:pPr>
            <a:endParaRPr sz="24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a. The corn underwent a spontaneous mutation. </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b. Ear size is a trait that shows incomplete dominance. </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c. Ear size is controlled by the environment. </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d. Ear size is not genetically controlled. </a:t>
            </a:r>
          </a:p>
        </p:txBody>
      </p:sp>
      <p:sp>
        <p:nvSpPr>
          <p:cNvPr id="174" name="Shape 174"/>
          <p:cNvSpPr txBox="1"/>
          <p:nvPr/>
        </p:nvSpPr>
        <p:spPr>
          <a:xfrm>
            <a:off x="1219200" y="3352800"/>
            <a:ext cx="7467600" cy="381000"/>
          </a:xfrm>
          <a:prstGeom prst="rect">
            <a:avLst/>
          </a:prstGeom>
          <a:noFill/>
          <a:ln w="254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4"/>
                                        </p:tgtEl>
                                        <p:attrNameLst>
                                          <p:attrName>style.visibility</p:attrName>
                                        </p:attrNameLst>
                                      </p:cBhvr>
                                      <p:to>
                                        <p:strVal val="visible"/>
                                      </p:to>
                                    </p:set>
                                    <p:animEffect transition="in" filter="fade">
                                      <p:cBhvr>
                                        <p:cTn id="7" dur="500"/>
                                        <p:tgtEl>
                                          <p:spTgt spid="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p:nvPr/>
        </p:nvSpPr>
        <p:spPr>
          <a:xfrm>
            <a:off x="304800" y="1476375"/>
            <a:ext cx="8610599" cy="2308225"/>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14. What process produces </a:t>
            </a:r>
            <a:r>
              <a:rPr lang="en-US" sz="2400" b="1" i="0" u="none">
                <a:solidFill>
                  <a:schemeClr val="dk1"/>
                </a:solidFill>
                <a:latin typeface="Arial"/>
                <a:ea typeface="Arial"/>
                <a:cs typeface="Arial"/>
                <a:sym typeface="Arial"/>
              </a:rPr>
              <a:t>many variations</a:t>
            </a:r>
            <a:r>
              <a:rPr lang="en-US" sz="2400" b="0" i="0" u="none">
                <a:solidFill>
                  <a:schemeClr val="dk1"/>
                </a:solidFill>
                <a:latin typeface="Arial"/>
                <a:ea typeface="Arial"/>
                <a:cs typeface="Arial"/>
                <a:sym typeface="Arial"/>
              </a:rPr>
              <a:t> in </a:t>
            </a:r>
            <a:r>
              <a:rPr lang="en-US" sz="2400" b="1" i="0" u="none">
                <a:solidFill>
                  <a:schemeClr val="dk1"/>
                </a:solidFill>
                <a:latin typeface="Arial"/>
                <a:ea typeface="Arial"/>
                <a:cs typeface="Arial"/>
                <a:sym typeface="Arial"/>
              </a:rPr>
              <a:t>phenotypes</a:t>
            </a:r>
            <a:r>
              <a:rPr lang="en-US" sz="2400" b="0" i="0" u="none">
                <a:solidFill>
                  <a:schemeClr val="dk1"/>
                </a:solidFill>
                <a:latin typeface="Arial"/>
                <a:ea typeface="Arial"/>
                <a:cs typeface="Arial"/>
                <a:sym typeface="Arial"/>
              </a:rPr>
              <a:t>?</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a. independent assortment</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b. asexual reproduction</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c. regeneration </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d. cloning</a:t>
            </a:r>
          </a:p>
        </p:txBody>
      </p:sp>
      <p:sp>
        <p:nvSpPr>
          <p:cNvPr id="180" name="Shape 180"/>
          <p:cNvSpPr txBox="1"/>
          <p:nvPr/>
        </p:nvSpPr>
        <p:spPr>
          <a:xfrm>
            <a:off x="1219200" y="2286000"/>
            <a:ext cx="3886200" cy="381000"/>
          </a:xfrm>
          <a:prstGeom prst="rect">
            <a:avLst/>
          </a:prstGeom>
          <a:noFill/>
          <a:ln w="254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0"/>
                                        </p:tgtEl>
                                        <p:attrNameLst>
                                          <p:attrName>style.visibility</p:attrName>
                                        </p:attrNameLst>
                                      </p:cBhvr>
                                      <p:to>
                                        <p:strVal val="visible"/>
                                      </p:to>
                                    </p:set>
                                    <p:animEffect transition="in" filter="fade">
                                      <p:cBhvr>
                                        <p:cTn id="7" dur="500"/>
                                        <p:tgtEl>
                                          <p:spTgt spid="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p:nvPr/>
        </p:nvSpPr>
        <p:spPr>
          <a:xfrm>
            <a:off x="304800" y="304800"/>
            <a:ext cx="8610599" cy="563245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15. This diagram represents samples of </a:t>
            </a:r>
            <a:r>
              <a:rPr lang="en-US" sz="2400" b="1" i="0" u="none">
                <a:solidFill>
                  <a:schemeClr val="dk1"/>
                </a:solidFill>
                <a:latin typeface="Arial"/>
                <a:ea typeface="Arial"/>
                <a:cs typeface="Arial"/>
                <a:sym typeface="Arial"/>
              </a:rPr>
              <a:t>DNA</a:t>
            </a:r>
            <a:r>
              <a:rPr lang="en-US" sz="2400" b="0" i="0" u="none">
                <a:solidFill>
                  <a:schemeClr val="dk1"/>
                </a:solidFill>
                <a:latin typeface="Arial"/>
                <a:ea typeface="Arial"/>
                <a:cs typeface="Arial"/>
                <a:sym typeface="Arial"/>
              </a:rPr>
              <a:t> that were cut with a restriction enzyme during DNA </a:t>
            </a:r>
            <a:r>
              <a:rPr lang="en-US" sz="2400" b="1" i="0" u="none">
                <a:solidFill>
                  <a:schemeClr val="dk1"/>
                </a:solidFill>
                <a:latin typeface="Arial"/>
                <a:ea typeface="Arial"/>
                <a:cs typeface="Arial"/>
                <a:sym typeface="Arial"/>
              </a:rPr>
              <a:t>fingerprinting</a:t>
            </a:r>
            <a:r>
              <a:rPr lang="en-US" sz="2400" b="0" i="0" u="none">
                <a:solidFill>
                  <a:schemeClr val="dk1"/>
                </a:solidFill>
                <a:latin typeface="Arial"/>
                <a:ea typeface="Arial"/>
                <a:cs typeface="Arial"/>
                <a:sym typeface="Arial"/>
              </a:rPr>
              <a:t> in a crime lab. </a:t>
            </a:r>
          </a:p>
          <a:p>
            <a:pPr marL="0" marR="0" lvl="0" indent="0" algn="l" rtl="0">
              <a:lnSpc>
                <a:spcPct val="100000"/>
              </a:lnSpc>
              <a:spcBef>
                <a:spcPts val="0"/>
              </a:spcBef>
              <a:spcAft>
                <a:spcPts val="0"/>
              </a:spcAft>
              <a:buClr>
                <a:schemeClr val="dk1"/>
              </a:buClr>
              <a:buFont typeface="Arial"/>
              <a:buNone/>
            </a:pPr>
            <a:endParaRPr sz="24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Font typeface="Arial"/>
              <a:buNone/>
            </a:pPr>
            <a:endParaRPr sz="24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Font typeface="Arial"/>
              <a:buNone/>
            </a:pPr>
            <a:endParaRPr sz="24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Font typeface="Arial"/>
              <a:buNone/>
            </a:pPr>
            <a:endParaRPr sz="24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a:t>
            </a:r>
          </a:p>
          <a:p>
            <a:pPr marL="0" marR="0" lvl="0" indent="0" algn="l" rtl="0">
              <a:lnSpc>
                <a:spcPct val="100000"/>
              </a:lnSpc>
              <a:spcBef>
                <a:spcPts val="0"/>
              </a:spcBef>
              <a:spcAft>
                <a:spcPts val="0"/>
              </a:spcAft>
              <a:buClr>
                <a:schemeClr val="dk1"/>
              </a:buClr>
              <a:buFont typeface="Arial"/>
              <a:buNone/>
            </a:pPr>
            <a:endParaRPr sz="24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Font typeface="Arial"/>
              <a:buNone/>
            </a:pPr>
            <a:endParaRPr sz="24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Which </a:t>
            </a:r>
            <a:r>
              <a:rPr lang="en-US" sz="2400" b="1" i="0" u="none">
                <a:solidFill>
                  <a:schemeClr val="dk1"/>
                </a:solidFill>
                <a:latin typeface="Arial"/>
                <a:ea typeface="Arial"/>
                <a:cs typeface="Arial"/>
                <a:sym typeface="Arial"/>
              </a:rPr>
              <a:t>technique</a:t>
            </a:r>
            <a:r>
              <a:rPr lang="en-US" sz="2400" b="0" i="0" u="none">
                <a:solidFill>
                  <a:schemeClr val="dk1"/>
                </a:solidFill>
                <a:latin typeface="Arial"/>
                <a:ea typeface="Arial"/>
                <a:cs typeface="Arial"/>
                <a:sym typeface="Arial"/>
              </a:rPr>
              <a:t> was used to produce these bands?</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a.	cloning</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b.	gel electrophoresis </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c.	gene splicing</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d.	genetic engineering </a:t>
            </a:r>
          </a:p>
        </p:txBody>
      </p:sp>
      <p:sp>
        <p:nvSpPr>
          <p:cNvPr id="186" name="Shape 186"/>
          <p:cNvSpPr txBox="1"/>
          <p:nvPr/>
        </p:nvSpPr>
        <p:spPr>
          <a:xfrm>
            <a:off x="1143000" y="4800600"/>
            <a:ext cx="3886200" cy="381000"/>
          </a:xfrm>
          <a:prstGeom prst="rect">
            <a:avLst/>
          </a:prstGeom>
          <a:noFill/>
          <a:ln w="254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pic>
        <p:nvPicPr>
          <p:cNvPr id="187" name="Shape 187" descr="Screen shot 2011-11-19 at 10"/>
          <p:cNvPicPr preferRelativeResize="0"/>
          <p:nvPr/>
        </p:nvPicPr>
        <p:blipFill rotWithShape="1">
          <a:blip r:embed="rId3">
            <a:alphaModFix/>
          </a:blip>
          <a:srcRect/>
          <a:stretch/>
        </p:blipFill>
        <p:spPr>
          <a:xfrm>
            <a:off x="2895600" y="1295400"/>
            <a:ext cx="3424237" cy="25908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6"/>
                                        </p:tgtEl>
                                        <p:attrNameLst>
                                          <p:attrName>style.visibility</p:attrName>
                                        </p:attrNameLst>
                                      </p:cBhvr>
                                      <p:to>
                                        <p:strVal val="visible"/>
                                      </p:to>
                                    </p:set>
                                    <p:animEffect transition="in" filter="fade">
                                      <p:cBhvr>
                                        <p:cTn id="7" dur="500"/>
                                        <p:tgtEl>
                                          <p:spTgt spid="1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p:nvPr/>
        </p:nvSpPr>
        <p:spPr>
          <a:xfrm>
            <a:off x="304800" y="120650"/>
            <a:ext cx="8610599" cy="600075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16. This chart represents amino acids that are coded from different combinations of mRNA codons. </a:t>
            </a:r>
          </a:p>
          <a:p>
            <a:pPr marL="0" marR="0" lvl="0" indent="0" algn="l" rtl="0">
              <a:lnSpc>
                <a:spcPct val="100000"/>
              </a:lnSpc>
              <a:spcBef>
                <a:spcPts val="0"/>
              </a:spcBef>
              <a:spcAft>
                <a:spcPts val="0"/>
              </a:spcAft>
              <a:buClr>
                <a:schemeClr val="dk1"/>
              </a:buClr>
              <a:buFont typeface="Arial"/>
              <a:buNone/>
            </a:pPr>
            <a:endParaRPr sz="24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Font typeface="Arial"/>
              <a:buNone/>
            </a:pPr>
            <a:endParaRPr sz="24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Font typeface="Arial"/>
              <a:buNone/>
            </a:pPr>
            <a:endParaRPr sz="24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Font typeface="Arial"/>
              <a:buNone/>
            </a:pPr>
            <a:endParaRPr sz="24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Font typeface="Arial"/>
              <a:buNone/>
            </a:pPr>
            <a:endParaRPr sz="24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a:t>
            </a:r>
          </a:p>
          <a:p>
            <a:pPr marL="0" marR="0" lvl="0" indent="0" algn="l" rtl="0">
              <a:lnSpc>
                <a:spcPct val="100000"/>
              </a:lnSpc>
              <a:spcBef>
                <a:spcPts val="0"/>
              </a:spcBef>
              <a:spcAft>
                <a:spcPts val="0"/>
              </a:spcAft>
              <a:buClr>
                <a:schemeClr val="dk1"/>
              </a:buClr>
              <a:buFont typeface="Arial"/>
              <a:buNone/>
            </a:pPr>
            <a:endParaRPr sz="24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Font typeface="Arial"/>
              <a:buNone/>
            </a:pPr>
            <a:endParaRPr sz="24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Which </a:t>
            </a:r>
            <a:r>
              <a:rPr lang="en-US" sz="2400" b="1" i="0" u="none">
                <a:solidFill>
                  <a:schemeClr val="dk1"/>
                </a:solidFill>
                <a:latin typeface="Arial"/>
                <a:ea typeface="Arial"/>
                <a:cs typeface="Arial"/>
                <a:sym typeface="Arial"/>
              </a:rPr>
              <a:t>amino acid sequence</a:t>
            </a:r>
            <a:r>
              <a:rPr lang="en-US" sz="2400" b="0" i="0" u="none">
                <a:solidFill>
                  <a:schemeClr val="dk1"/>
                </a:solidFill>
                <a:latin typeface="Arial"/>
                <a:ea typeface="Arial"/>
                <a:cs typeface="Arial"/>
                <a:sym typeface="Arial"/>
              </a:rPr>
              <a:t> can be coded from the </a:t>
            </a:r>
            <a:r>
              <a:rPr lang="en-US" sz="2400" b="1" i="0" u="none">
                <a:solidFill>
                  <a:schemeClr val="dk1"/>
                </a:solidFill>
                <a:latin typeface="Arial"/>
                <a:ea typeface="Arial"/>
                <a:cs typeface="Arial"/>
                <a:sym typeface="Arial"/>
              </a:rPr>
              <a:t>DNA sequence CAG TAG CGA</a:t>
            </a:r>
            <a:r>
              <a:rPr lang="en-US" sz="2400" b="0" i="0" u="none">
                <a:solidFill>
                  <a:schemeClr val="dk1"/>
                </a:solidFill>
                <a:latin typeface="Arial"/>
                <a:ea typeface="Arial"/>
                <a:cs typeface="Arial"/>
                <a:sym typeface="Arial"/>
              </a:rPr>
              <a:t>?</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a. Valine- Isoleucine- Glycine</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b. Valine- Aspartic Acid- Alanine</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c. Valine- Isoleucine- Alanine</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d. Valine- Phenylalanine- Alanine </a:t>
            </a:r>
          </a:p>
        </p:txBody>
      </p:sp>
      <p:sp>
        <p:nvSpPr>
          <p:cNvPr id="193" name="Shape 193"/>
          <p:cNvSpPr txBox="1"/>
          <p:nvPr/>
        </p:nvSpPr>
        <p:spPr>
          <a:xfrm>
            <a:off x="1219200" y="5334000"/>
            <a:ext cx="4114800" cy="381000"/>
          </a:xfrm>
          <a:prstGeom prst="rect">
            <a:avLst/>
          </a:prstGeom>
          <a:noFill/>
          <a:ln w="254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pic>
        <p:nvPicPr>
          <p:cNvPr id="194" name="Shape 194" descr="Screen shot 2011-11-19 at 10"/>
          <p:cNvPicPr preferRelativeResize="0"/>
          <p:nvPr/>
        </p:nvPicPr>
        <p:blipFill rotWithShape="1">
          <a:blip r:embed="rId3">
            <a:alphaModFix/>
          </a:blip>
          <a:srcRect/>
          <a:stretch/>
        </p:blipFill>
        <p:spPr>
          <a:xfrm>
            <a:off x="2590800" y="1066800"/>
            <a:ext cx="3809999" cy="269875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3"/>
                                        </p:tgtEl>
                                        <p:attrNameLst>
                                          <p:attrName>style.visibility</p:attrName>
                                        </p:attrNameLst>
                                      </p:cBhvr>
                                      <p:to>
                                        <p:strVal val="visible"/>
                                      </p:to>
                                    </p:set>
                                    <p:animEffect transition="in" filter="fade">
                                      <p:cBhvr>
                                        <p:cTn id="7" dur="500"/>
                                        <p:tgtEl>
                                          <p:spTgt spid="1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Shape 199"/>
          <p:cNvSpPr txBox="1"/>
          <p:nvPr/>
        </p:nvSpPr>
        <p:spPr>
          <a:xfrm>
            <a:off x="381000" y="-34925"/>
            <a:ext cx="8610599" cy="6740525"/>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r>
              <a:rPr lang="en-US" sz="2000" b="0" i="0" u="none">
                <a:solidFill>
                  <a:schemeClr val="dk1"/>
                </a:solidFill>
                <a:latin typeface="Arial"/>
                <a:ea typeface="Arial"/>
                <a:cs typeface="Arial"/>
                <a:sym typeface="Arial"/>
              </a:rPr>
              <a:t>This chart represents amino acids that are coded from different combinations of mRNA codons. </a:t>
            </a:r>
          </a:p>
          <a:p>
            <a:pPr marL="0" marR="0" lvl="0" indent="0" algn="l" rtl="0">
              <a:lnSpc>
                <a:spcPct val="100000"/>
              </a:lnSpc>
              <a:spcBef>
                <a:spcPts val="0"/>
              </a:spcBef>
              <a:spcAft>
                <a:spcPts val="0"/>
              </a:spcAft>
              <a:buClr>
                <a:schemeClr val="dk1"/>
              </a:buClr>
              <a:buFont typeface="Arial"/>
              <a:buNone/>
            </a:pPr>
            <a:endParaRPr sz="24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Font typeface="Arial"/>
              <a:buNone/>
            </a:pPr>
            <a:endParaRPr sz="24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Font typeface="Arial"/>
              <a:buNone/>
            </a:pPr>
            <a:endParaRPr sz="24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Font typeface="Arial"/>
              <a:buNone/>
            </a:pPr>
            <a:endParaRPr sz="24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Font typeface="Arial"/>
              <a:buNone/>
            </a:pPr>
            <a:endParaRPr sz="24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a:t>
            </a:r>
          </a:p>
          <a:p>
            <a:pPr marL="0" marR="0" lvl="0" indent="0" algn="l" rtl="0">
              <a:lnSpc>
                <a:spcPct val="100000"/>
              </a:lnSpc>
              <a:spcBef>
                <a:spcPts val="0"/>
              </a:spcBef>
              <a:spcAft>
                <a:spcPts val="0"/>
              </a:spcAft>
              <a:buClr>
                <a:schemeClr val="dk1"/>
              </a:buClr>
              <a:buFont typeface="Arial"/>
              <a:buNone/>
            </a:pPr>
            <a:endParaRPr sz="24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Font typeface="Arial"/>
              <a:buNone/>
            </a:pPr>
            <a:endParaRPr sz="24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2300" b="0" i="0" u="none">
                <a:solidFill>
                  <a:schemeClr val="dk1"/>
                </a:solidFill>
                <a:latin typeface="Arial"/>
                <a:ea typeface="Arial"/>
                <a:cs typeface="Arial"/>
                <a:sym typeface="Arial"/>
              </a:rPr>
              <a:t>17. Refer to the Codon chart above. A strand of </a:t>
            </a:r>
            <a:r>
              <a:rPr lang="en-US" sz="2300" b="1" i="0" u="none">
                <a:solidFill>
                  <a:schemeClr val="dk1"/>
                </a:solidFill>
                <a:latin typeface="Arial"/>
                <a:ea typeface="Arial"/>
                <a:cs typeface="Arial"/>
                <a:sym typeface="Arial"/>
              </a:rPr>
              <a:t>DNA</a:t>
            </a:r>
            <a:r>
              <a:rPr lang="en-US" sz="2300" b="0" i="0" u="none">
                <a:solidFill>
                  <a:schemeClr val="dk1"/>
                </a:solidFill>
                <a:latin typeface="Arial"/>
                <a:ea typeface="Arial"/>
                <a:cs typeface="Arial"/>
                <a:sym typeface="Arial"/>
              </a:rPr>
              <a:t> with the sequence </a:t>
            </a:r>
            <a:r>
              <a:rPr lang="en-US" sz="2300" b="1" i="0" u="none">
                <a:solidFill>
                  <a:schemeClr val="dk1"/>
                </a:solidFill>
                <a:latin typeface="Arial"/>
                <a:ea typeface="Arial"/>
                <a:cs typeface="Arial"/>
                <a:sym typeface="Arial"/>
              </a:rPr>
              <a:t>CAC AAG CCC</a:t>
            </a:r>
            <a:r>
              <a:rPr lang="en-US" sz="2300" b="0" i="0" u="none">
                <a:solidFill>
                  <a:schemeClr val="dk1"/>
                </a:solidFill>
                <a:latin typeface="Arial"/>
                <a:ea typeface="Arial"/>
                <a:cs typeface="Arial"/>
                <a:sym typeface="Arial"/>
              </a:rPr>
              <a:t> undergoes a </a:t>
            </a:r>
            <a:r>
              <a:rPr lang="en-US" sz="2300" b="1" i="0" u="sng">
                <a:solidFill>
                  <a:schemeClr val="dk1"/>
                </a:solidFill>
                <a:latin typeface="Arial"/>
                <a:ea typeface="Arial"/>
                <a:cs typeface="Arial"/>
                <a:sym typeface="Arial"/>
              </a:rPr>
              <a:t>mutation</a:t>
            </a:r>
            <a:r>
              <a:rPr lang="en-US" sz="2300" b="0" i="0" u="none">
                <a:solidFill>
                  <a:schemeClr val="dk1"/>
                </a:solidFill>
                <a:latin typeface="Arial"/>
                <a:ea typeface="Arial"/>
                <a:cs typeface="Arial"/>
                <a:sym typeface="Arial"/>
              </a:rPr>
              <a:t>, and the </a:t>
            </a:r>
            <a:r>
              <a:rPr lang="en-US" sz="2300" b="1" i="0" u="none">
                <a:solidFill>
                  <a:schemeClr val="dk1"/>
                </a:solidFill>
                <a:latin typeface="Arial"/>
                <a:ea typeface="Arial"/>
                <a:cs typeface="Arial"/>
                <a:sym typeface="Arial"/>
              </a:rPr>
              <a:t>first A is changed to a C</a:t>
            </a:r>
            <a:r>
              <a:rPr lang="en-US" sz="2300" b="0" i="0" u="none">
                <a:solidFill>
                  <a:schemeClr val="dk1"/>
                </a:solidFill>
                <a:latin typeface="Arial"/>
                <a:ea typeface="Arial"/>
                <a:cs typeface="Arial"/>
                <a:sym typeface="Arial"/>
              </a:rPr>
              <a:t>. How will this mutation affect the </a:t>
            </a:r>
            <a:r>
              <a:rPr lang="en-US" sz="2300" b="1" i="0" u="none">
                <a:solidFill>
                  <a:schemeClr val="dk1"/>
                </a:solidFill>
                <a:latin typeface="Arial"/>
                <a:ea typeface="Arial"/>
                <a:cs typeface="Arial"/>
                <a:sym typeface="Arial"/>
              </a:rPr>
              <a:t>amino acid sequence</a:t>
            </a:r>
            <a:r>
              <a:rPr lang="en-US" sz="2300" b="0" i="0" u="none">
                <a:solidFill>
                  <a:schemeClr val="dk1"/>
                </a:solidFill>
                <a:latin typeface="Arial"/>
                <a:ea typeface="Arial"/>
                <a:cs typeface="Arial"/>
                <a:sym typeface="Arial"/>
              </a:rPr>
              <a:t>? </a:t>
            </a:r>
          </a:p>
          <a:p>
            <a:pPr marL="0" marR="0" lvl="0" indent="0" algn="l" rtl="0">
              <a:lnSpc>
                <a:spcPct val="100000"/>
              </a:lnSpc>
              <a:spcBef>
                <a:spcPts val="0"/>
              </a:spcBef>
              <a:spcAft>
                <a:spcPts val="0"/>
              </a:spcAft>
              <a:buClr>
                <a:schemeClr val="dk1"/>
              </a:buClr>
              <a:buSzPct val="25000"/>
              <a:buFont typeface="Arial"/>
              <a:buNone/>
            </a:pPr>
            <a:r>
              <a:rPr lang="en-US" sz="2300" b="0" i="0" u="none">
                <a:solidFill>
                  <a:schemeClr val="dk1"/>
                </a:solidFill>
                <a:latin typeface="Arial"/>
                <a:ea typeface="Arial"/>
                <a:cs typeface="Arial"/>
                <a:sym typeface="Arial"/>
              </a:rPr>
              <a:t>	a. One amino acid will change.</a:t>
            </a:r>
          </a:p>
          <a:p>
            <a:pPr marL="0" marR="0" lvl="0" indent="0" algn="l" rtl="0">
              <a:lnSpc>
                <a:spcPct val="100000"/>
              </a:lnSpc>
              <a:spcBef>
                <a:spcPts val="0"/>
              </a:spcBef>
              <a:spcAft>
                <a:spcPts val="0"/>
              </a:spcAft>
              <a:buClr>
                <a:schemeClr val="dk1"/>
              </a:buClr>
              <a:buSzPct val="25000"/>
              <a:buFont typeface="Arial"/>
              <a:buNone/>
            </a:pPr>
            <a:r>
              <a:rPr lang="en-US" sz="2300" b="0" i="0" u="none">
                <a:solidFill>
                  <a:schemeClr val="dk1"/>
                </a:solidFill>
                <a:latin typeface="Arial"/>
                <a:ea typeface="Arial"/>
                <a:cs typeface="Arial"/>
                <a:sym typeface="Arial"/>
              </a:rPr>
              <a:t>	b. Two amino acids will change.</a:t>
            </a:r>
          </a:p>
          <a:p>
            <a:pPr marL="0" marR="0" lvl="0" indent="0" algn="l" rtl="0">
              <a:lnSpc>
                <a:spcPct val="100000"/>
              </a:lnSpc>
              <a:spcBef>
                <a:spcPts val="0"/>
              </a:spcBef>
              <a:spcAft>
                <a:spcPts val="0"/>
              </a:spcAft>
              <a:buClr>
                <a:schemeClr val="dk1"/>
              </a:buClr>
              <a:buSzPct val="25000"/>
              <a:buFont typeface="Arial"/>
              <a:buNone/>
            </a:pPr>
            <a:r>
              <a:rPr lang="en-US" sz="2300" b="0" i="0" u="none">
                <a:solidFill>
                  <a:schemeClr val="dk1"/>
                </a:solidFill>
                <a:latin typeface="Arial"/>
                <a:ea typeface="Arial"/>
                <a:cs typeface="Arial"/>
                <a:sym typeface="Arial"/>
              </a:rPr>
              <a:t>	c. All of the amino acids will change.</a:t>
            </a:r>
          </a:p>
          <a:p>
            <a:pPr marL="0" marR="0" lvl="0" indent="0" algn="l" rtl="0">
              <a:lnSpc>
                <a:spcPct val="100000"/>
              </a:lnSpc>
              <a:spcBef>
                <a:spcPts val="0"/>
              </a:spcBef>
              <a:spcAft>
                <a:spcPts val="0"/>
              </a:spcAft>
              <a:buClr>
                <a:schemeClr val="dk1"/>
              </a:buClr>
              <a:buSzPct val="25000"/>
              <a:buFont typeface="Arial"/>
              <a:buNone/>
            </a:pPr>
            <a:r>
              <a:rPr lang="en-US" sz="2300" b="0" i="0" u="none">
                <a:solidFill>
                  <a:schemeClr val="dk1"/>
                </a:solidFill>
                <a:latin typeface="Arial"/>
                <a:ea typeface="Arial"/>
                <a:cs typeface="Arial"/>
                <a:sym typeface="Arial"/>
              </a:rPr>
              <a:t>	d. The amino acids will remain the same. </a:t>
            </a:r>
          </a:p>
        </p:txBody>
      </p:sp>
      <p:sp>
        <p:nvSpPr>
          <p:cNvPr id="200" name="Shape 200"/>
          <p:cNvSpPr txBox="1"/>
          <p:nvPr/>
        </p:nvSpPr>
        <p:spPr>
          <a:xfrm>
            <a:off x="1295400" y="5105400"/>
            <a:ext cx="4114800" cy="381000"/>
          </a:xfrm>
          <a:prstGeom prst="rect">
            <a:avLst/>
          </a:prstGeom>
          <a:noFill/>
          <a:ln w="254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pic>
        <p:nvPicPr>
          <p:cNvPr id="201" name="Shape 201" descr="Screen shot 2011-11-19 at 10"/>
          <p:cNvPicPr preferRelativeResize="0"/>
          <p:nvPr/>
        </p:nvPicPr>
        <p:blipFill rotWithShape="1">
          <a:blip r:embed="rId3">
            <a:alphaModFix/>
          </a:blip>
          <a:srcRect/>
          <a:stretch/>
        </p:blipFill>
        <p:spPr>
          <a:xfrm>
            <a:off x="2514600" y="762000"/>
            <a:ext cx="3809999" cy="269875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0"/>
                                        </p:tgtEl>
                                        <p:attrNameLst>
                                          <p:attrName>style.visibility</p:attrName>
                                        </p:attrNameLst>
                                      </p:cBhvr>
                                      <p:to>
                                        <p:strVal val="visible"/>
                                      </p:to>
                                    </p:set>
                                    <p:animEffect transition="in" filter="fade">
                                      <p:cBhvr>
                                        <p:cTn id="7" dur="500"/>
                                        <p:tgtEl>
                                          <p:spTgt spid="2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p:nvPr/>
        </p:nvSpPr>
        <p:spPr>
          <a:xfrm>
            <a:off x="304800" y="922337"/>
            <a:ext cx="8610599" cy="3416299"/>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18. </a:t>
            </a:r>
            <a:r>
              <a:rPr lang="en-US" sz="2400" b="1" i="0" u="none">
                <a:solidFill>
                  <a:schemeClr val="dk1"/>
                </a:solidFill>
                <a:latin typeface="Arial"/>
                <a:ea typeface="Arial"/>
                <a:cs typeface="Arial"/>
                <a:sym typeface="Arial"/>
              </a:rPr>
              <a:t>One</a:t>
            </a:r>
            <a:r>
              <a:rPr lang="en-US" sz="2400" b="0" i="0" u="none">
                <a:solidFill>
                  <a:schemeClr val="dk1"/>
                </a:solidFill>
                <a:latin typeface="Arial"/>
                <a:ea typeface="Arial"/>
                <a:cs typeface="Arial"/>
                <a:sym typeface="Arial"/>
              </a:rPr>
              <a:t> of the parents of a child has </a:t>
            </a:r>
            <a:r>
              <a:rPr lang="en-US" sz="2400" b="1" i="0" u="none">
                <a:solidFill>
                  <a:schemeClr val="dk1"/>
                </a:solidFill>
                <a:latin typeface="Arial"/>
                <a:ea typeface="Arial"/>
                <a:cs typeface="Arial"/>
                <a:sym typeface="Arial"/>
              </a:rPr>
              <a:t>phenylketonuria</a:t>
            </a:r>
            <a:r>
              <a:rPr lang="en-US" sz="2400" b="0" i="0" u="none">
                <a:solidFill>
                  <a:schemeClr val="dk1"/>
                </a:solidFill>
                <a:latin typeface="Arial"/>
                <a:ea typeface="Arial"/>
                <a:cs typeface="Arial"/>
                <a:sym typeface="Arial"/>
              </a:rPr>
              <a:t> (PKU), which is caused by </a:t>
            </a:r>
            <a:r>
              <a:rPr lang="en-US" sz="2400" b="1" i="0" u="sng">
                <a:solidFill>
                  <a:schemeClr val="dk1"/>
                </a:solidFill>
                <a:latin typeface="Arial"/>
                <a:ea typeface="Arial"/>
                <a:cs typeface="Arial"/>
                <a:sym typeface="Arial"/>
              </a:rPr>
              <a:t>recessive alleles</a:t>
            </a:r>
            <a:r>
              <a:rPr lang="en-US" sz="2400" b="0" i="0" u="none">
                <a:solidFill>
                  <a:schemeClr val="dk1"/>
                </a:solidFill>
                <a:latin typeface="Arial"/>
                <a:ea typeface="Arial"/>
                <a:cs typeface="Arial"/>
                <a:sym typeface="Arial"/>
              </a:rPr>
              <a:t>. The </a:t>
            </a:r>
            <a:r>
              <a:rPr lang="en-US" sz="2400" b="1" i="0" u="none">
                <a:solidFill>
                  <a:schemeClr val="dk1"/>
                </a:solidFill>
                <a:latin typeface="Arial"/>
                <a:ea typeface="Arial"/>
                <a:cs typeface="Arial"/>
                <a:sym typeface="Arial"/>
              </a:rPr>
              <a:t>other parent does not</a:t>
            </a:r>
            <a:r>
              <a:rPr lang="en-US" sz="2400" b="0" i="0" u="none">
                <a:solidFill>
                  <a:schemeClr val="dk1"/>
                </a:solidFill>
                <a:latin typeface="Arial"/>
                <a:ea typeface="Arial"/>
                <a:cs typeface="Arial"/>
                <a:sym typeface="Arial"/>
              </a:rPr>
              <a:t> have the PKU alleles. What is the </a:t>
            </a:r>
            <a:r>
              <a:rPr lang="en-US" sz="2400" b="1" i="0" u="none">
                <a:solidFill>
                  <a:schemeClr val="dk1"/>
                </a:solidFill>
                <a:latin typeface="Arial"/>
                <a:ea typeface="Arial"/>
                <a:cs typeface="Arial"/>
                <a:sym typeface="Arial"/>
              </a:rPr>
              <a:t>chance</a:t>
            </a:r>
            <a:r>
              <a:rPr lang="en-US" sz="2400" b="0" i="0" u="none">
                <a:solidFill>
                  <a:schemeClr val="dk1"/>
                </a:solidFill>
                <a:latin typeface="Arial"/>
                <a:ea typeface="Arial"/>
                <a:cs typeface="Arial"/>
                <a:sym typeface="Arial"/>
              </a:rPr>
              <a:t> that the couple will have a </a:t>
            </a:r>
            <a:r>
              <a:rPr lang="en-US" sz="2400" b="1" i="0" u="none">
                <a:solidFill>
                  <a:schemeClr val="dk1"/>
                </a:solidFill>
                <a:latin typeface="Arial"/>
                <a:ea typeface="Arial"/>
                <a:cs typeface="Arial"/>
                <a:sym typeface="Arial"/>
              </a:rPr>
              <a:t>child</a:t>
            </a:r>
            <a:r>
              <a:rPr lang="en-US" sz="2400" b="0" i="0" u="none">
                <a:solidFill>
                  <a:schemeClr val="dk1"/>
                </a:solidFill>
                <a:latin typeface="Arial"/>
                <a:ea typeface="Arial"/>
                <a:cs typeface="Arial"/>
                <a:sym typeface="Arial"/>
              </a:rPr>
              <a:t> with phenylketonuria? </a:t>
            </a:r>
          </a:p>
          <a:p>
            <a:pPr marL="0" marR="0" lvl="0" indent="0" algn="l" rtl="0">
              <a:lnSpc>
                <a:spcPct val="100000"/>
              </a:lnSpc>
              <a:spcBef>
                <a:spcPts val="0"/>
              </a:spcBef>
              <a:spcAft>
                <a:spcPts val="0"/>
              </a:spcAft>
              <a:buClr>
                <a:schemeClr val="dk1"/>
              </a:buClr>
              <a:buFont typeface="Arial"/>
              <a:buNone/>
            </a:pPr>
            <a:endParaRPr sz="24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a. O%		</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b. 50%		</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c. 75%		</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d. 100%  </a:t>
            </a:r>
          </a:p>
        </p:txBody>
      </p:sp>
      <p:sp>
        <p:nvSpPr>
          <p:cNvPr id="207" name="Shape 207"/>
          <p:cNvSpPr txBox="1"/>
          <p:nvPr/>
        </p:nvSpPr>
        <p:spPr>
          <a:xfrm>
            <a:off x="1143000" y="2819400"/>
            <a:ext cx="1371599" cy="381000"/>
          </a:xfrm>
          <a:prstGeom prst="rect">
            <a:avLst/>
          </a:prstGeom>
          <a:noFill/>
          <a:ln w="254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7"/>
                                        </p:tgtEl>
                                        <p:attrNameLst>
                                          <p:attrName>style.visibility</p:attrName>
                                        </p:attrNameLst>
                                      </p:cBhvr>
                                      <p:to>
                                        <p:strVal val="visible"/>
                                      </p:to>
                                    </p:set>
                                    <p:animEffect transition="in" filter="fade">
                                      <p:cBhvr>
                                        <p:cTn id="7" dur="500"/>
                                        <p:tgtEl>
                                          <p:spTgt spid="2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p:nvPr/>
        </p:nvSpPr>
        <p:spPr>
          <a:xfrm>
            <a:off x="304800" y="182561"/>
            <a:ext cx="8610599" cy="483235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r>
              <a:rPr lang="en-US" sz="2800" b="1" i="0" u="none" strike="noStrike" cap="none">
                <a:solidFill>
                  <a:schemeClr val="dk1"/>
                </a:solidFill>
                <a:latin typeface="Arial"/>
                <a:ea typeface="Arial"/>
                <a:cs typeface="Arial"/>
                <a:sym typeface="Arial"/>
              </a:rPr>
              <a:t>Specific biomolecules serve various functions in the body. </a:t>
            </a:r>
          </a:p>
          <a:p>
            <a:pPr marL="0" marR="0" lvl="0" indent="0" algn="l" rtl="0">
              <a:lnSpc>
                <a:spcPct val="100000"/>
              </a:lnSpc>
              <a:spcBef>
                <a:spcPts val="0"/>
              </a:spcBef>
              <a:spcAft>
                <a:spcPts val="0"/>
              </a:spcAft>
              <a:buClr>
                <a:schemeClr val="dk1"/>
              </a:buClr>
              <a:buFont typeface="Arial"/>
              <a:buNone/>
            </a:pPr>
            <a:endParaRPr sz="28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100000"/>
              <a:buFont typeface="Arial"/>
              <a:buAutoNum type="arabicPeriod"/>
            </a:pPr>
            <a:r>
              <a:rPr lang="en-US" sz="2800" b="0" i="0" u="none" strike="noStrike" cap="none">
                <a:solidFill>
                  <a:schemeClr val="dk1"/>
                </a:solidFill>
                <a:latin typeface="Arial"/>
                <a:ea typeface="Arial"/>
                <a:cs typeface="Arial"/>
                <a:sym typeface="Arial"/>
              </a:rPr>
              <a:t>Study the statement above. Identify the molecule which contains the instructions used to create an organism’s enzymes and proteins. </a:t>
            </a:r>
          </a:p>
          <a:p>
            <a:pPr marL="0" marR="0" lvl="0" indent="0" algn="l" rtl="0">
              <a:lnSpc>
                <a:spcPct val="100000"/>
              </a:lnSpc>
              <a:spcBef>
                <a:spcPts val="0"/>
              </a:spcBef>
              <a:spcAft>
                <a:spcPts val="0"/>
              </a:spcAft>
              <a:buClr>
                <a:schemeClr val="dk1"/>
              </a:buClr>
              <a:buFont typeface="Arial"/>
              <a:buNone/>
            </a:pPr>
            <a:endParaRPr sz="28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	a. nicotinamide adenine dinucleotide (NAD+)</a:t>
            </a:r>
          </a:p>
          <a:p>
            <a:pPr marL="0" marR="0" lvl="0" indent="0" algn="l" rtl="0">
              <a:lnSpc>
                <a:spcPct val="100000"/>
              </a:lnSpc>
              <a:spcBef>
                <a:spcPts val="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	b. hemoglobin</a:t>
            </a:r>
          </a:p>
          <a:p>
            <a:pPr marL="0" marR="0" lvl="0" indent="0" algn="l" rtl="0">
              <a:lnSpc>
                <a:spcPct val="100000"/>
              </a:lnSpc>
              <a:spcBef>
                <a:spcPts val="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	c. deoxyribonucleic acid (DNA)</a:t>
            </a:r>
          </a:p>
          <a:p>
            <a:pPr marL="0" marR="0" lvl="0" indent="0" algn="l" rtl="0">
              <a:lnSpc>
                <a:spcPct val="100000"/>
              </a:lnSpc>
              <a:spcBef>
                <a:spcPts val="0"/>
              </a:spcBef>
              <a:spcAft>
                <a:spcPts val="0"/>
              </a:spcAft>
              <a:buClr>
                <a:schemeClr val="dk1"/>
              </a:buClr>
              <a:buSzPct val="25000"/>
              <a:buFont typeface="Arial"/>
              <a:buNone/>
            </a:pPr>
            <a:r>
              <a:rPr lang="en-US" sz="2800" b="0" i="0" u="none" strike="noStrike" cap="none">
                <a:solidFill>
                  <a:schemeClr val="dk1"/>
                </a:solidFill>
                <a:latin typeface="Arial"/>
                <a:ea typeface="Arial"/>
                <a:cs typeface="Arial"/>
                <a:sym typeface="Arial"/>
              </a:rPr>
              <a:t>	d. glucose</a:t>
            </a:r>
          </a:p>
        </p:txBody>
      </p:sp>
      <p:sp>
        <p:nvSpPr>
          <p:cNvPr id="97" name="Shape 97"/>
          <p:cNvSpPr txBox="1"/>
          <p:nvPr/>
        </p:nvSpPr>
        <p:spPr>
          <a:xfrm>
            <a:off x="1219200" y="4038600"/>
            <a:ext cx="5181600" cy="533399"/>
          </a:xfrm>
          <a:prstGeom prst="rect">
            <a:avLst/>
          </a:prstGeom>
          <a:noFill/>
          <a:ln w="254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7"/>
                                        </p:tgtEl>
                                        <p:attrNameLst>
                                          <p:attrName>style.visibility</p:attrName>
                                        </p:attrNameLst>
                                      </p:cBhvr>
                                      <p:to>
                                        <p:strVal val="visible"/>
                                      </p:to>
                                    </p:set>
                                    <p:animEffect transition="in" filter="fade">
                                      <p:cBhvr>
                                        <p:cTn id="7" dur="500"/>
                                        <p:tgtEl>
                                          <p:spTgt spid="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p:cNvSpPr txBox="1"/>
          <p:nvPr/>
        </p:nvSpPr>
        <p:spPr>
          <a:xfrm>
            <a:off x="304800" y="1292225"/>
            <a:ext cx="8610599" cy="2676525"/>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19. A scientist treats a cell with a chemical that </a:t>
            </a:r>
            <a:r>
              <a:rPr lang="en-US" sz="2400" b="1" i="0" u="none">
                <a:solidFill>
                  <a:schemeClr val="dk1"/>
                </a:solidFill>
                <a:latin typeface="Arial"/>
                <a:ea typeface="Arial"/>
                <a:cs typeface="Arial"/>
                <a:sym typeface="Arial"/>
              </a:rPr>
              <a:t>destroys the ribosomes</a:t>
            </a:r>
            <a:r>
              <a:rPr lang="en-US" sz="2400" b="0" i="0" u="none">
                <a:solidFill>
                  <a:schemeClr val="dk1"/>
                </a:solidFill>
                <a:latin typeface="Arial"/>
                <a:ea typeface="Arial"/>
                <a:cs typeface="Arial"/>
                <a:sym typeface="Arial"/>
              </a:rPr>
              <a:t>. As a result, which </a:t>
            </a:r>
            <a:r>
              <a:rPr lang="en-US" sz="2400" b="1" i="0" u="none">
                <a:solidFill>
                  <a:schemeClr val="dk1"/>
                </a:solidFill>
                <a:latin typeface="Arial"/>
                <a:ea typeface="Arial"/>
                <a:cs typeface="Arial"/>
                <a:sym typeface="Arial"/>
              </a:rPr>
              <a:t>cell process</a:t>
            </a:r>
            <a:r>
              <a:rPr lang="en-US" sz="2400" b="0" i="0" u="none">
                <a:solidFill>
                  <a:schemeClr val="dk1"/>
                </a:solidFill>
                <a:latin typeface="Arial"/>
                <a:ea typeface="Arial"/>
                <a:cs typeface="Arial"/>
                <a:sym typeface="Arial"/>
              </a:rPr>
              <a:t> will be </a:t>
            </a:r>
            <a:r>
              <a:rPr lang="en-US" sz="2400" b="1" i="0" u="none">
                <a:solidFill>
                  <a:schemeClr val="dk1"/>
                </a:solidFill>
                <a:latin typeface="Arial"/>
                <a:ea typeface="Arial"/>
                <a:cs typeface="Arial"/>
                <a:sym typeface="Arial"/>
              </a:rPr>
              <a:t>stopped</a:t>
            </a:r>
            <a:r>
              <a:rPr lang="en-US" sz="2400" b="0" i="0" u="none">
                <a:solidFill>
                  <a:schemeClr val="dk1"/>
                </a:solidFill>
                <a:latin typeface="Arial"/>
                <a:ea typeface="Arial"/>
                <a:cs typeface="Arial"/>
                <a:sym typeface="Arial"/>
              </a:rPr>
              <a:t>?</a:t>
            </a:r>
          </a:p>
          <a:p>
            <a:pPr marL="0" marR="0" lvl="0" indent="0" algn="l" rtl="0">
              <a:lnSpc>
                <a:spcPct val="100000"/>
              </a:lnSpc>
              <a:spcBef>
                <a:spcPts val="0"/>
              </a:spcBef>
              <a:spcAft>
                <a:spcPts val="0"/>
              </a:spcAft>
              <a:buClr>
                <a:schemeClr val="dk1"/>
              </a:buClr>
              <a:buFont typeface="Arial"/>
              <a:buNone/>
            </a:pPr>
            <a:endParaRPr sz="24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a. osmosis		</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b. photosynthesis		</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c. protein synthesis		</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d. respiration </a:t>
            </a:r>
          </a:p>
        </p:txBody>
      </p:sp>
      <p:sp>
        <p:nvSpPr>
          <p:cNvPr id="213" name="Shape 213"/>
          <p:cNvSpPr txBox="1"/>
          <p:nvPr/>
        </p:nvSpPr>
        <p:spPr>
          <a:xfrm>
            <a:off x="1219200" y="3200400"/>
            <a:ext cx="2819400" cy="381000"/>
          </a:xfrm>
          <a:prstGeom prst="rect">
            <a:avLst/>
          </a:prstGeom>
          <a:noFill/>
          <a:ln w="254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3"/>
                                        </p:tgtEl>
                                        <p:attrNameLst>
                                          <p:attrName>style.visibility</p:attrName>
                                        </p:attrNameLst>
                                      </p:cBhvr>
                                      <p:to>
                                        <p:strVal val="visible"/>
                                      </p:to>
                                    </p:set>
                                    <p:animEffect transition="in" filter="fade">
                                      <p:cBhvr>
                                        <p:cTn id="7" dur="500"/>
                                        <p:tgtEl>
                                          <p:spTgt spid="2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p:nvPr/>
        </p:nvSpPr>
        <p:spPr>
          <a:xfrm>
            <a:off x="304800" y="184150"/>
            <a:ext cx="8610599" cy="4892675"/>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20. </a:t>
            </a:r>
            <a:r>
              <a:rPr lang="en-US" sz="2400" b="1" i="0" u="none">
                <a:solidFill>
                  <a:schemeClr val="dk1"/>
                </a:solidFill>
                <a:latin typeface="Arial"/>
                <a:ea typeface="Arial"/>
                <a:cs typeface="Arial"/>
                <a:sym typeface="Arial"/>
              </a:rPr>
              <a:t>Hitchhiker’s thumb</a:t>
            </a:r>
            <a:r>
              <a:rPr lang="en-US" sz="2400" b="0" i="0" u="none">
                <a:solidFill>
                  <a:schemeClr val="dk1"/>
                </a:solidFill>
                <a:latin typeface="Arial"/>
                <a:ea typeface="Arial"/>
                <a:cs typeface="Arial"/>
                <a:sym typeface="Arial"/>
              </a:rPr>
              <a:t> (H) is </a:t>
            </a:r>
            <a:r>
              <a:rPr lang="en-US" sz="2400" b="1" i="0" u="none">
                <a:solidFill>
                  <a:schemeClr val="dk1"/>
                </a:solidFill>
                <a:latin typeface="Arial"/>
                <a:ea typeface="Arial"/>
                <a:cs typeface="Arial"/>
                <a:sym typeface="Arial"/>
              </a:rPr>
              <a:t>dominant</a:t>
            </a:r>
            <a:r>
              <a:rPr lang="en-US" sz="2400" b="0" i="0" u="none">
                <a:solidFill>
                  <a:schemeClr val="dk1"/>
                </a:solidFill>
                <a:latin typeface="Arial"/>
                <a:ea typeface="Arial"/>
                <a:cs typeface="Arial"/>
                <a:sym typeface="Arial"/>
              </a:rPr>
              <a:t> to </a:t>
            </a:r>
            <a:r>
              <a:rPr lang="en-US" sz="2400" b="1" i="0" u="none">
                <a:solidFill>
                  <a:schemeClr val="dk1"/>
                </a:solidFill>
                <a:latin typeface="Arial"/>
                <a:ea typeface="Arial"/>
                <a:cs typeface="Arial"/>
                <a:sym typeface="Arial"/>
              </a:rPr>
              <a:t>no hitchhiker’s thumb</a:t>
            </a:r>
            <a:r>
              <a:rPr lang="en-US" sz="2400" b="0" i="0" u="none">
                <a:solidFill>
                  <a:schemeClr val="dk1"/>
                </a:solidFill>
                <a:latin typeface="Arial"/>
                <a:ea typeface="Arial"/>
                <a:cs typeface="Arial"/>
                <a:sym typeface="Arial"/>
              </a:rPr>
              <a:t> (h). A woman who does </a:t>
            </a:r>
            <a:r>
              <a:rPr lang="en-US" sz="2400" b="1" i="0" u="sng">
                <a:solidFill>
                  <a:schemeClr val="dk1"/>
                </a:solidFill>
                <a:latin typeface="Arial"/>
                <a:ea typeface="Arial"/>
                <a:cs typeface="Arial"/>
                <a:sym typeface="Arial"/>
              </a:rPr>
              <a:t>not</a:t>
            </a:r>
            <a:r>
              <a:rPr lang="en-US" sz="2400" b="1" i="0" u="none">
                <a:solidFill>
                  <a:schemeClr val="dk1"/>
                </a:solidFill>
                <a:latin typeface="Arial"/>
                <a:ea typeface="Arial"/>
                <a:cs typeface="Arial"/>
                <a:sym typeface="Arial"/>
              </a:rPr>
              <a:t> have hitchhiker’s</a:t>
            </a:r>
            <a:r>
              <a:rPr lang="en-US" sz="2400" b="0" i="0" u="none">
                <a:solidFill>
                  <a:schemeClr val="dk1"/>
                </a:solidFill>
                <a:latin typeface="Arial"/>
                <a:ea typeface="Arial"/>
                <a:cs typeface="Arial"/>
                <a:sym typeface="Arial"/>
              </a:rPr>
              <a:t> </a:t>
            </a:r>
            <a:r>
              <a:rPr lang="en-US" sz="2400" b="1" i="0" u="none">
                <a:solidFill>
                  <a:schemeClr val="dk1"/>
                </a:solidFill>
                <a:latin typeface="Arial"/>
                <a:ea typeface="Arial"/>
                <a:cs typeface="Arial"/>
                <a:sym typeface="Arial"/>
              </a:rPr>
              <a:t>thumb</a:t>
            </a:r>
            <a:r>
              <a:rPr lang="en-US" sz="2400" b="0" i="0" u="none">
                <a:solidFill>
                  <a:schemeClr val="dk1"/>
                </a:solidFill>
                <a:latin typeface="Arial"/>
                <a:ea typeface="Arial"/>
                <a:cs typeface="Arial"/>
                <a:sym typeface="Arial"/>
              </a:rPr>
              <a:t> marries a man who is </a:t>
            </a:r>
            <a:r>
              <a:rPr lang="en-US" sz="2400" b="1" i="0" u="none">
                <a:solidFill>
                  <a:schemeClr val="dk1"/>
                </a:solidFill>
                <a:latin typeface="Arial"/>
                <a:ea typeface="Arial"/>
                <a:cs typeface="Arial"/>
                <a:sym typeface="Arial"/>
              </a:rPr>
              <a:t>heterozygous</a:t>
            </a:r>
            <a:r>
              <a:rPr lang="en-US" sz="2400" b="0" i="0" u="none">
                <a:solidFill>
                  <a:schemeClr val="dk1"/>
                </a:solidFill>
                <a:latin typeface="Arial"/>
                <a:ea typeface="Arial"/>
                <a:cs typeface="Arial"/>
                <a:sym typeface="Arial"/>
              </a:rPr>
              <a:t> for hitchhiker’s thumb. What is the </a:t>
            </a:r>
            <a:r>
              <a:rPr lang="en-US" sz="2400" b="1" i="0" u="none">
                <a:solidFill>
                  <a:schemeClr val="dk1"/>
                </a:solidFill>
                <a:latin typeface="Arial"/>
                <a:ea typeface="Arial"/>
                <a:cs typeface="Arial"/>
                <a:sym typeface="Arial"/>
              </a:rPr>
              <a:t>probable genotypic ratio</a:t>
            </a:r>
            <a:r>
              <a:rPr lang="en-US" sz="2400" b="0" i="0" u="none">
                <a:solidFill>
                  <a:schemeClr val="dk1"/>
                </a:solidFill>
                <a:latin typeface="Arial"/>
                <a:ea typeface="Arial"/>
                <a:cs typeface="Arial"/>
                <a:sym typeface="Arial"/>
              </a:rPr>
              <a:t> of their children?</a:t>
            </a:r>
          </a:p>
          <a:p>
            <a:pPr marL="0" marR="0" lvl="0" indent="0" algn="l" rtl="0">
              <a:lnSpc>
                <a:spcPct val="100000"/>
              </a:lnSpc>
              <a:spcBef>
                <a:spcPts val="0"/>
              </a:spcBef>
              <a:spcAft>
                <a:spcPts val="0"/>
              </a:spcAft>
              <a:buClr>
                <a:schemeClr val="dk1"/>
              </a:buClr>
              <a:buFont typeface="Arial"/>
              <a:buNone/>
            </a:pPr>
            <a:endParaRPr sz="24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Hint: Complete a punnett square!</a:t>
            </a:r>
          </a:p>
          <a:p>
            <a:pPr marL="0" marR="0" lvl="0" indent="0" algn="l" rtl="0">
              <a:lnSpc>
                <a:spcPct val="100000"/>
              </a:lnSpc>
              <a:spcBef>
                <a:spcPts val="0"/>
              </a:spcBef>
              <a:spcAft>
                <a:spcPts val="0"/>
              </a:spcAft>
              <a:buClr>
                <a:schemeClr val="dk1"/>
              </a:buClr>
              <a:buFont typeface="Arial"/>
              <a:buNone/>
            </a:pPr>
            <a:endParaRPr sz="24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a. 0% Hh : 100% hh </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b. 50% Hh : 50% hh		                                                 </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c. 75% Hh : 25% hh</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d. 100% Hh : 0% hh		              </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a:t>
            </a:r>
          </a:p>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
        <p:nvSpPr>
          <p:cNvPr id="219" name="Shape 219"/>
          <p:cNvSpPr txBox="1"/>
          <p:nvPr/>
        </p:nvSpPr>
        <p:spPr>
          <a:xfrm>
            <a:off x="1295400" y="3200400"/>
            <a:ext cx="2819400" cy="381000"/>
          </a:xfrm>
          <a:prstGeom prst="rect">
            <a:avLst/>
          </a:prstGeom>
          <a:noFill/>
          <a:ln w="254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9"/>
                                        </p:tgtEl>
                                        <p:attrNameLst>
                                          <p:attrName>style.visibility</p:attrName>
                                        </p:attrNameLst>
                                      </p:cBhvr>
                                      <p:to>
                                        <p:strVal val="visible"/>
                                      </p:to>
                                    </p:set>
                                    <p:animEffect transition="in" filter="fade">
                                      <p:cBhvr>
                                        <p:cTn id="7" dur="500"/>
                                        <p:tgtEl>
                                          <p:spTgt spid="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p:nvPr/>
        </p:nvSpPr>
        <p:spPr>
          <a:xfrm>
            <a:off x="304800" y="1292225"/>
            <a:ext cx="8610599" cy="2676525"/>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21. A </a:t>
            </a:r>
            <a:r>
              <a:rPr lang="en-US" sz="2400" b="1" i="0" u="none">
                <a:solidFill>
                  <a:schemeClr val="dk1"/>
                </a:solidFill>
                <a:latin typeface="Arial"/>
                <a:ea typeface="Arial"/>
                <a:cs typeface="Arial"/>
                <a:sym typeface="Arial"/>
              </a:rPr>
              <a:t>sugar</a:t>
            </a:r>
            <a:r>
              <a:rPr lang="en-US" sz="2400" b="0" i="0" u="none">
                <a:solidFill>
                  <a:schemeClr val="dk1"/>
                </a:solidFill>
                <a:latin typeface="Arial"/>
                <a:ea typeface="Arial"/>
                <a:cs typeface="Arial"/>
                <a:sym typeface="Arial"/>
              </a:rPr>
              <a:t>, a </a:t>
            </a:r>
            <a:r>
              <a:rPr lang="en-US" sz="2400" b="1" i="0" u="none">
                <a:solidFill>
                  <a:schemeClr val="dk1"/>
                </a:solidFill>
                <a:latin typeface="Arial"/>
                <a:ea typeface="Arial"/>
                <a:cs typeface="Arial"/>
                <a:sym typeface="Arial"/>
              </a:rPr>
              <a:t>phosphate group</a:t>
            </a:r>
            <a:r>
              <a:rPr lang="en-US" sz="2400" b="0" i="0" u="none">
                <a:solidFill>
                  <a:schemeClr val="dk1"/>
                </a:solidFill>
                <a:latin typeface="Arial"/>
                <a:ea typeface="Arial"/>
                <a:cs typeface="Arial"/>
                <a:sym typeface="Arial"/>
              </a:rPr>
              <a:t>, and a </a:t>
            </a:r>
            <a:r>
              <a:rPr lang="en-US" sz="2400" b="1" i="0" u="none">
                <a:solidFill>
                  <a:schemeClr val="dk1"/>
                </a:solidFill>
                <a:latin typeface="Arial"/>
                <a:ea typeface="Arial"/>
                <a:cs typeface="Arial"/>
                <a:sym typeface="Arial"/>
              </a:rPr>
              <a:t>nitrogen base</a:t>
            </a:r>
            <a:r>
              <a:rPr lang="en-US" sz="2400" b="0" i="0" u="none">
                <a:solidFill>
                  <a:schemeClr val="dk1"/>
                </a:solidFill>
                <a:latin typeface="Arial"/>
                <a:ea typeface="Arial"/>
                <a:cs typeface="Arial"/>
                <a:sym typeface="Arial"/>
              </a:rPr>
              <a:t> form the building blocks of which </a:t>
            </a:r>
            <a:r>
              <a:rPr lang="en-US" sz="2400" b="1" i="0" u="none">
                <a:solidFill>
                  <a:schemeClr val="dk1"/>
                </a:solidFill>
                <a:latin typeface="Arial"/>
                <a:ea typeface="Arial"/>
                <a:cs typeface="Arial"/>
                <a:sym typeface="Arial"/>
              </a:rPr>
              <a:t>organic compound</a:t>
            </a:r>
            <a:r>
              <a:rPr lang="en-US" sz="2400" b="0" i="0" u="none">
                <a:solidFill>
                  <a:schemeClr val="dk1"/>
                </a:solidFill>
                <a:latin typeface="Arial"/>
                <a:ea typeface="Arial"/>
                <a:cs typeface="Arial"/>
                <a:sym typeface="Arial"/>
              </a:rPr>
              <a:t>?</a:t>
            </a:r>
          </a:p>
          <a:p>
            <a:pPr marL="0" marR="0" lvl="0" indent="0" algn="l" rtl="0">
              <a:lnSpc>
                <a:spcPct val="100000"/>
              </a:lnSpc>
              <a:spcBef>
                <a:spcPts val="0"/>
              </a:spcBef>
              <a:spcAft>
                <a:spcPts val="0"/>
              </a:spcAft>
              <a:buClr>
                <a:schemeClr val="dk1"/>
              </a:buClr>
              <a:buFont typeface="Arial"/>
              <a:buNone/>
            </a:pPr>
            <a:endParaRPr sz="24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a. carbohydrates</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b. lipids</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c. nucleic acids</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d. proteins</a:t>
            </a:r>
          </a:p>
        </p:txBody>
      </p:sp>
      <p:sp>
        <p:nvSpPr>
          <p:cNvPr id="225" name="Shape 225"/>
          <p:cNvSpPr txBox="1"/>
          <p:nvPr/>
        </p:nvSpPr>
        <p:spPr>
          <a:xfrm>
            <a:off x="1219200" y="3200400"/>
            <a:ext cx="2819400" cy="381000"/>
          </a:xfrm>
          <a:prstGeom prst="rect">
            <a:avLst/>
          </a:prstGeom>
          <a:noFill/>
          <a:ln w="254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5"/>
                                        </p:tgtEl>
                                        <p:attrNameLst>
                                          <p:attrName>style.visibility</p:attrName>
                                        </p:attrNameLst>
                                      </p:cBhvr>
                                      <p:to>
                                        <p:strVal val="visible"/>
                                      </p:to>
                                    </p:set>
                                    <p:animEffect transition="in" filter="fade">
                                      <p:cBhvr>
                                        <p:cTn id="7" dur="500"/>
                                        <p:tgtEl>
                                          <p:spTgt spid="2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Shape 230"/>
          <p:cNvSpPr txBox="1"/>
          <p:nvPr/>
        </p:nvSpPr>
        <p:spPr>
          <a:xfrm>
            <a:off x="304800" y="1106487"/>
            <a:ext cx="8610599" cy="30480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22. A genetic counselor is examining a </a:t>
            </a:r>
            <a:r>
              <a:rPr lang="en-US" sz="2400" b="1" i="0" u="none">
                <a:solidFill>
                  <a:schemeClr val="dk1"/>
                </a:solidFill>
                <a:latin typeface="Arial"/>
                <a:ea typeface="Arial"/>
                <a:cs typeface="Arial"/>
                <a:sym typeface="Arial"/>
              </a:rPr>
              <a:t>karyotype</a:t>
            </a:r>
            <a:r>
              <a:rPr lang="en-US" sz="2400" b="0" i="0" u="none">
                <a:solidFill>
                  <a:schemeClr val="dk1"/>
                </a:solidFill>
                <a:latin typeface="Arial"/>
                <a:ea typeface="Arial"/>
                <a:cs typeface="Arial"/>
                <a:sym typeface="Arial"/>
              </a:rPr>
              <a:t> from a patient when an </a:t>
            </a:r>
            <a:r>
              <a:rPr lang="en-US" sz="2400" b="1" i="0" u="none">
                <a:solidFill>
                  <a:schemeClr val="dk1"/>
                </a:solidFill>
                <a:latin typeface="Arial"/>
                <a:ea typeface="Arial"/>
                <a:cs typeface="Arial"/>
                <a:sym typeface="Arial"/>
              </a:rPr>
              <a:t>extra copy</a:t>
            </a:r>
            <a:r>
              <a:rPr lang="en-US" sz="2400" b="0" i="0" u="none">
                <a:solidFill>
                  <a:schemeClr val="dk1"/>
                </a:solidFill>
                <a:latin typeface="Arial"/>
                <a:ea typeface="Arial"/>
                <a:cs typeface="Arial"/>
                <a:sym typeface="Arial"/>
              </a:rPr>
              <a:t> of chromosome 13 is noticed. This condition is referred to as</a:t>
            </a:r>
          </a:p>
          <a:p>
            <a:pPr marL="0" marR="0" lvl="0" indent="0" algn="l" rtl="0">
              <a:lnSpc>
                <a:spcPct val="100000"/>
              </a:lnSpc>
              <a:spcBef>
                <a:spcPts val="0"/>
              </a:spcBef>
              <a:spcAft>
                <a:spcPts val="0"/>
              </a:spcAft>
              <a:buClr>
                <a:schemeClr val="dk1"/>
              </a:buClr>
              <a:buFont typeface="Arial"/>
              <a:buNone/>
            </a:pPr>
            <a:endParaRPr sz="24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a. trisomy</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b. diploidy</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c. triploidy</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d. monosomy</a:t>
            </a:r>
          </a:p>
        </p:txBody>
      </p:sp>
      <p:sp>
        <p:nvSpPr>
          <p:cNvPr id="231" name="Shape 231"/>
          <p:cNvSpPr txBox="1"/>
          <p:nvPr/>
        </p:nvSpPr>
        <p:spPr>
          <a:xfrm>
            <a:off x="1219200" y="2667000"/>
            <a:ext cx="1524000" cy="304799"/>
          </a:xfrm>
          <a:prstGeom prst="rect">
            <a:avLst/>
          </a:prstGeom>
          <a:noFill/>
          <a:ln w="254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1"/>
                                        </p:tgtEl>
                                        <p:attrNameLst>
                                          <p:attrName>style.visibility</p:attrName>
                                        </p:attrNameLst>
                                      </p:cBhvr>
                                      <p:to>
                                        <p:strVal val="visible"/>
                                      </p:to>
                                    </p:set>
                                    <p:animEffect transition="in" filter="fade">
                                      <p:cBhvr>
                                        <p:cTn id="7" dur="500"/>
                                        <p:tgtEl>
                                          <p:spTgt spid="2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p:nvPr/>
        </p:nvSpPr>
        <p:spPr>
          <a:xfrm>
            <a:off x="304800" y="185736"/>
            <a:ext cx="8610599" cy="6062662"/>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r>
              <a:rPr lang="en-US" sz="2400" b="1" i="0" u="none">
                <a:solidFill>
                  <a:schemeClr val="dk1"/>
                </a:solidFill>
                <a:latin typeface="Arial"/>
                <a:ea typeface="Arial"/>
                <a:cs typeface="Arial"/>
                <a:sym typeface="Arial"/>
              </a:rPr>
              <a:t>Specific biomolecules serve various functions in the body. </a:t>
            </a:r>
          </a:p>
          <a:p>
            <a:pPr marL="0" marR="0" lvl="0" indent="0" algn="l" rtl="0">
              <a:lnSpc>
                <a:spcPct val="100000"/>
              </a:lnSpc>
              <a:spcBef>
                <a:spcPts val="0"/>
              </a:spcBef>
              <a:spcAft>
                <a:spcPts val="0"/>
              </a:spcAft>
              <a:buClr>
                <a:schemeClr val="dk1"/>
              </a:buClr>
              <a:buFont typeface="Arial"/>
              <a:buNone/>
            </a:pPr>
            <a:endParaRPr sz="28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2. RNA molecules use instruction from DNA to assemble proteins. There are three types of RNA molecules: mRNA, rRNA and tRNA. What specific </a:t>
            </a:r>
            <a:r>
              <a:rPr lang="en-US" sz="2400" b="1" i="0" u="none">
                <a:solidFill>
                  <a:schemeClr val="dk1"/>
                </a:solidFill>
                <a:latin typeface="Arial"/>
                <a:ea typeface="Arial"/>
                <a:cs typeface="Arial"/>
                <a:sym typeface="Arial"/>
              </a:rPr>
              <a:t>function</a:t>
            </a:r>
            <a:r>
              <a:rPr lang="en-US" sz="2400" b="0" i="0" u="none">
                <a:solidFill>
                  <a:schemeClr val="dk1"/>
                </a:solidFill>
                <a:latin typeface="Arial"/>
                <a:ea typeface="Arial"/>
                <a:cs typeface="Arial"/>
                <a:sym typeface="Arial"/>
              </a:rPr>
              <a:t> does </a:t>
            </a:r>
            <a:r>
              <a:rPr lang="en-US" sz="2400" b="1" i="0" u="none">
                <a:solidFill>
                  <a:schemeClr val="dk1"/>
                </a:solidFill>
                <a:latin typeface="Arial"/>
                <a:ea typeface="Arial"/>
                <a:cs typeface="Arial"/>
                <a:sym typeface="Arial"/>
              </a:rPr>
              <a:t>mRNA</a:t>
            </a:r>
            <a:r>
              <a:rPr lang="en-US" sz="2400" b="0" i="0" u="none">
                <a:solidFill>
                  <a:schemeClr val="dk1"/>
                </a:solidFill>
                <a:latin typeface="Arial"/>
                <a:ea typeface="Arial"/>
                <a:cs typeface="Arial"/>
                <a:sym typeface="Arial"/>
              </a:rPr>
              <a:t> perform in the process of </a:t>
            </a:r>
            <a:r>
              <a:rPr lang="en-US" sz="2400" b="1" i="0" u="none">
                <a:solidFill>
                  <a:schemeClr val="dk1"/>
                </a:solidFill>
                <a:latin typeface="Arial"/>
                <a:ea typeface="Arial"/>
                <a:cs typeface="Arial"/>
                <a:sym typeface="Arial"/>
              </a:rPr>
              <a:t>making proteins</a:t>
            </a:r>
            <a:r>
              <a:rPr lang="en-US" sz="2400" b="0" i="0" u="none">
                <a:solidFill>
                  <a:schemeClr val="dk1"/>
                </a:solidFill>
                <a:latin typeface="Arial"/>
                <a:ea typeface="Arial"/>
                <a:cs typeface="Arial"/>
                <a:sym typeface="Arial"/>
              </a:rPr>
              <a:t>?</a:t>
            </a:r>
          </a:p>
          <a:p>
            <a:pPr marL="0" marR="0" lvl="0" indent="0" algn="l" rtl="0">
              <a:lnSpc>
                <a:spcPct val="100000"/>
              </a:lnSpc>
              <a:spcBef>
                <a:spcPts val="0"/>
              </a:spcBef>
              <a:spcAft>
                <a:spcPts val="0"/>
              </a:spcAft>
              <a:buClr>
                <a:schemeClr val="dk1"/>
              </a:buClr>
              <a:buFont typeface="Arial"/>
              <a:buNone/>
            </a:pPr>
            <a:endParaRPr sz="24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a. It brings instructions from DNA in the cell nucleus to 	the cytoplasm. </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b. It clamps onto messenger RNA and uses its 	information to assemble amino acids. </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c. It transports amino acids to the ribosomes to be 	assembled into proteins. </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d. It creates another molecule of DNA through 	replication. </a:t>
            </a:r>
          </a:p>
        </p:txBody>
      </p:sp>
      <p:sp>
        <p:nvSpPr>
          <p:cNvPr id="103" name="Shape 103"/>
          <p:cNvSpPr txBox="1"/>
          <p:nvPr/>
        </p:nvSpPr>
        <p:spPr>
          <a:xfrm>
            <a:off x="1219200" y="3200400"/>
            <a:ext cx="7467600" cy="762000"/>
          </a:xfrm>
          <a:prstGeom prst="rect">
            <a:avLst/>
          </a:prstGeom>
          <a:noFill/>
          <a:ln w="254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3"/>
                                        </p:tgtEl>
                                        <p:attrNameLst>
                                          <p:attrName>style.visibility</p:attrName>
                                        </p:attrNameLst>
                                      </p:cBhvr>
                                      <p:to>
                                        <p:strVal val="visible"/>
                                      </p:to>
                                    </p:set>
                                    <p:animEffect transition="in" filter="fade">
                                      <p:cBhvr>
                                        <p:cTn id="7"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p:nvPr/>
        </p:nvSpPr>
        <p:spPr>
          <a:xfrm>
            <a:off x="304800" y="706437"/>
            <a:ext cx="8610599" cy="3848099"/>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r>
              <a:rPr lang="en-US" sz="2400" b="1" i="0" u="none">
                <a:solidFill>
                  <a:schemeClr val="dk1"/>
                </a:solidFill>
                <a:latin typeface="Arial"/>
                <a:ea typeface="Arial"/>
                <a:cs typeface="Arial"/>
                <a:sym typeface="Arial"/>
              </a:rPr>
              <a:t>Specific biomolecules serve various functions in the body. </a:t>
            </a:r>
          </a:p>
          <a:p>
            <a:pPr marL="0" marR="0" lvl="0" indent="0" algn="l" rtl="0">
              <a:lnSpc>
                <a:spcPct val="100000"/>
              </a:lnSpc>
              <a:spcBef>
                <a:spcPts val="0"/>
              </a:spcBef>
              <a:spcAft>
                <a:spcPts val="0"/>
              </a:spcAft>
              <a:buClr>
                <a:schemeClr val="dk1"/>
              </a:buClr>
              <a:buFont typeface="Arial"/>
              <a:buNone/>
            </a:pPr>
            <a:endParaRPr sz="28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3. Which of the following </a:t>
            </a:r>
            <a:r>
              <a:rPr lang="en-US" sz="2400" b="1" i="0" u="none">
                <a:solidFill>
                  <a:schemeClr val="dk1"/>
                </a:solidFill>
                <a:latin typeface="Arial"/>
                <a:ea typeface="Arial"/>
                <a:cs typeface="Arial"/>
                <a:sym typeface="Arial"/>
              </a:rPr>
              <a:t>correctly</a:t>
            </a:r>
            <a:r>
              <a:rPr lang="en-US" sz="2400" b="0" i="0" u="none">
                <a:solidFill>
                  <a:schemeClr val="dk1"/>
                </a:solidFill>
                <a:latin typeface="Arial"/>
                <a:ea typeface="Arial"/>
                <a:cs typeface="Arial"/>
                <a:sym typeface="Arial"/>
              </a:rPr>
              <a:t> shows a </a:t>
            </a:r>
            <a:r>
              <a:rPr lang="en-US" sz="2400" b="1" i="0" u="none">
                <a:solidFill>
                  <a:schemeClr val="dk1"/>
                </a:solidFill>
                <a:latin typeface="Arial"/>
                <a:ea typeface="Arial"/>
                <a:cs typeface="Arial"/>
                <a:sym typeface="Arial"/>
              </a:rPr>
              <a:t>complementary base pair</a:t>
            </a:r>
            <a:r>
              <a:rPr lang="en-US" sz="2400" b="0" i="0" u="none">
                <a:solidFill>
                  <a:schemeClr val="dk1"/>
                </a:solidFill>
                <a:latin typeface="Arial"/>
                <a:ea typeface="Arial"/>
                <a:cs typeface="Arial"/>
                <a:sym typeface="Arial"/>
              </a:rPr>
              <a:t> of </a:t>
            </a:r>
            <a:r>
              <a:rPr lang="en-US" sz="2400" b="1" i="0" u="none">
                <a:solidFill>
                  <a:schemeClr val="dk1"/>
                </a:solidFill>
                <a:latin typeface="Arial"/>
                <a:ea typeface="Arial"/>
                <a:cs typeface="Arial"/>
                <a:sym typeface="Arial"/>
              </a:rPr>
              <a:t>nitrogenous bases</a:t>
            </a:r>
            <a:r>
              <a:rPr lang="en-US" sz="2400" b="0" i="0" u="none">
                <a:solidFill>
                  <a:schemeClr val="dk1"/>
                </a:solidFill>
                <a:latin typeface="Arial"/>
                <a:ea typeface="Arial"/>
                <a:cs typeface="Arial"/>
                <a:sym typeface="Arial"/>
              </a:rPr>
              <a:t> in a </a:t>
            </a:r>
            <a:r>
              <a:rPr lang="en-US" sz="2400" b="1" i="0" u="none">
                <a:solidFill>
                  <a:schemeClr val="dk1"/>
                </a:solidFill>
                <a:latin typeface="Arial"/>
                <a:ea typeface="Arial"/>
                <a:cs typeface="Arial"/>
                <a:sym typeface="Arial"/>
              </a:rPr>
              <a:t>DNA</a:t>
            </a:r>
            <a:r>
              <a:rPr lang="en-US" sz="2400" b="0" i="0" u="none">
                <a:solidFill>
                  <a:schemeClr val="dk1"/>
                </a:solidFill>
                <a:latin typeface="Arial"/>
                <a:ea typeface="Arial"/>
                <a:cs typeface="Arial"/>
                <a:sym typeface="Arial"/>
              </a:rPr>
              <a:t> molecule?</a:t>
            </a:r>
          </a:p>
          <a:p>
            <a:pPr marL="0" marR="0" lvl="0" indent="0" algn="l" rtl="0">
              <a:lnSpc>
                <a:spcPct val="100000"/>
              </a:lnSpc>
              <a:spcBef>
                <a:spcPts val="0"/>
              </a:spcBef>
              <a:spcAft>
                <a:spcPts val="0"/>
              </a:spcAft>
              <a:buClr>
                <a:schemeClr val="dk1"/>
              </a:buClr>
              <a:buFont typeface="Arial"/>
              <a:buNone/>
            </a:pPr>
            <a:endParaRPr sz="24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a. adenine- guanine</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b. guanine- cytosine</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c. cytosine- adenine</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d. guanine- thymine </a:t>
            </a:r>
          </a:p>
        </p:txBody>
      </p:sp>
      <p:sp>
        <p:nvSpPr>
          <p:cNvPr id="109" name="Shape 109"/>
          <p:cNvSpPr txBox="1"/>
          <p:nvPr/>
        </p:nvSpPr>
        <p:spPr>
          <a:xfrm>
            <a:off x="1143000" y="3429000"/>
            <a:ext cx="2971799" cy="381000"/>
          </a:xfrm>
          <a:prstGeom prst="rect">
            <a:avLst/>
          </a:prstGeom>
          <a:noFill/>
          <a:ln w="254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fade">
                                      <p:cBhvr>
                                        <p:cTn id="7" dur="5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p:nvPr/>
        </p:nvSpPr>
        <p:spPr>
          <a:xfrm>
            <a:off x="304800" y="728662"/>
            <a:ext cx="8610599" cy="4586287"/>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r>
              <a:rPr lang="en-US" sz="2400" b="1" i="0" u="none">
                <a:solidFill>
                  <a:schemeClr val="dk1"/>
                </a:solidFill>
                <a:latin typeface="Arial"/>
                <a:ea typeface="Arial"/>
                <a:cs typeface="Arial"/>
                <a:sym typeface="Arial"/>
              </a:rPr>
              <a:t>Specific biomolecules serve various functions in the body. </a:t>
            </a:r>
          </a:p>
          <a:p>
            <a:pPr marL="0" marR="0" lvl="0" indent="0" algn="l" rtl="0">
              <a:lnSpc>
                <a:spcPct val="100000"/>
              </a:lnSpc>
              <a:spcBef>
                <a:spcPts val="0"/>
              </a:spcBef>
              <a:spcAft>
                <a:spcPts val="0"/>
              </a:spcAft>
              <a:buClr>
                <a:schemeClr val="dk1"/>
              </a:buClr>
              <a:buFont typeface="Arial"/>
              <a:buNone/>
            </a:pPr>
            <a:endParaRPr sz="28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4. </a:t>
            </a:r>
            <a:r>
              <a:rPr lang="en-US" sz="2400" b="1" i="0" u="none">
                <a:solidFill>
                  <a:schemeClr val="dk1"/>
                </a:solidFill>
                <a:latin typeface="Arial"/>
                <a:ea typeface="Arial"/>
                <a:cs typeface="Arial"/>
                <a:sym typeface="Arial"/>
              </a:rPr>
              <a:t>DNA</a:t>
            </a:r>
            <a:r>
              <a:rPr lang="en-US" sz="2400" b="0" i="0" u="none">
                <a:solidFill>
                  <a:schemeClr val="dk1"/>
                </a:solidFill>
                <a:latin typeface="Arial"/>
                <a:ea typeface="Arial"/>
                <a:cs typeface="Arial"/>
                <a:sym typeface="Arial"/>
              </a:rPr>
              <a:t> is a polymer which is made up of subunits called </a:t>
            </a:r>
            <a:r>
              <a:rPr lang="en-US" sz="2400" b="1" i="0" u="none">
                <a:solidFill>
                  <a:schemeClr val="dk1"/>
                </a:solidFill>
                <a:latin typeface="Arial"/>
                <a:ea typeface="Arial"/>
                <a:cs typeface="Arial"/>
                <a:sym typeface="Arial"/>
              </a:rPr>
              <a:t>nucleotides</a:t>
            </a:r>
            <a:r>
              <a:rPr lang="en-US" sz="2400" b="0" i="0" u="none">
                <a:solidFill>
                  <a:schemeClr val="dk1"/>
                </a:solidFill>
                <a:latin typeface="Arial"/>
                <a:ea typeface="Arial"/>
                <a:cs typeface="Arial"/>
                <a:sym typeface="Arial"/>
              </a:rPr>
              <a:t>. Nucleotides have </a:t>
            </a:r>
            <a:r>
              <a:rPr lang="en-US" sz="2400" b="1" i="0" u="none">
                <a:solidFill>
                  <a:schemeClr val="dk1"/>
                </a:solidFill>
                <a:latin typeface="Arial"/>
                <a:ea typeface="Arial"/>
                <a:cs typeface="Arial"/>
                <a:sym typeface="Arial"/>
              </a:rPr>
              <a:t>three</a:t>
            </a:r>
            <a:r>
              <a:rPr lang="en-US" sz="2400" b="0" i="0" u="none">
                <a:solidFill>
                  <a:schemeClr val="dk1"/>
                </a:solidFill>
                <a:latin typeface="Arial"/>
                <a:ea typeface="Arial"/>
                <a:cs typeface="Arial"/>
                <a:sym typeface="Arial"/>
              </a:rPr>
              <a:t> basic parts. Which of these is </a:t>
            </a:r>
            <a:r>
              <a:rPr lang="en-US" sz="2400" b="1" i="1" u="sng">
                <a:solidFill>
                  <a:schemeClr val="dk1"/>
                </a:solidFill>
                <a:latin typeface="Arial"/>
                <a:ea typeface="Arial"/>
                <a:cs typeface="Arial"/>
                <a:sym typeface="Arial"/>
              </a:rPr>
              <a:t>not</a:t>
            </a:r>
            <a:r>
              <a:rPr lang="en-US" sz="2400" b="0" i="0" u="none">
                <a:solidFill>
                  <a:schemeClr val="dk1"/>
                </a:solidFill>
                <a:latin typeface="Arial"/>
                <a:ea typeface="Arial"/>
                <a:cs typeface="Arial"/>
                <a:sym typeface="Arial"/>
              </a:rPr>
              <a:t> a nucleotide component?</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a. deoxyribose sugar		</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b. phosphate group		</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c. ribose sugar		</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d. nitrogenous base</a:t>
            </a:r>
          </a:p>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pic>
        <p:nvPicPr>
          <p:cNvPr id="115" name="Shape 115"/>
          <p:cNvPicPr preferRelativeResize="0"/>
          <p:nvPr/>
        </p:nvPicPr>
        <p:blipFill rotWithShape="1">
          <a:blip r:embed="rId3">
            <a:alphaModFix/>
          </a:blip>
          <a:srcRect/>
          <a:stretch/>
        </p:blipFill>
        <p:spPr>
          <a:xfrm>
            <a:off x="5181600" y="3429000"/>
            <a:ext cx="3200399" cy="2789237"/>
          </a:xfrm>
          <a:prstGeom prst="rect">
            <a:avLst/>
          </a:prstGeom>
          <a:noFill/>
          <a:ln>
            <a:noFill/>
          </a:ln>
        </p:spPr>
      </p:pic>
      <p:sp>
        <p:nvSpPr>
          <p:cNvPr id="116" name="Shape 116"/>
          <p:cNvSpPr txBox="1"/>
          <p:nvPr/>
        </p:nvSpPr>
        <p:spPr>
          <a:xfrm>
            <a:off x="1143000" y="4191000"/>
            <a:ext cx="2971799" cy="381000"/>
          </a:xfrm>
          <a:prstGeom prst="rect">
            <a:avLst/>
          </a:prstGeom>
          <a:noFill/>
          <a:ln w="254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6"/>
                                        </p:tgtEl>
                                        <p:attrNameLst>
                                          <p:attrName>style.visibility</p:attrName>
                                        </p:attrNameLst>
                                      </p:cBhvr>
                                      <p:to>
                                        <p:strVal val="visible"/>
                                      </p:to>
                                    </p:set>
                                    <p:animEffect transition="in" filter="fade">
                                      <p:cBhvr>
                                        <p:cTn id="7" dur="500"/>
                                        <p:tgtEl>
                                          <p:spTgt spid="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p:nvPr/>
        </p:nvSpPr>
        <p:spPr>
          <a:xfrm>
            <a:off x="304800" y="1106487"/>
            <a:ext cx="8610599" cy="30480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5. A nitrogenous base is an important component of the </a:t>
            </a:r>
            <a:r>
              <a:rPr lang="en-US" sz="2400" b="1" i="0" u="none">
                <a:solidFill>
                  <a:schemeClr val="dk1"/>
                </a:solidFill>
                <a:latin typeface="Arial"/>
                <a:ea typeface="Arial"/>
                <a:cs typeface="Arial"/>
                <a:sym typeface="Arial"/>
              </a:rPr>
              <a:t>nucleotide</a:t>
            </a:r>
            <a:r>
              <a:rPr lang="en-US" sz="2400" b="0" i="0" u="none">
                <a:solidFill>
                  <a:schemeClr val="dk1"/>
                </a:solidFill>
                <a:latin typeface="Arial"/>
                <a:ea typeface="Arial"/>
                <a:cs typeface="Arial"/>
                <a:sym typeface="Arial"/>
              </a:rPr>
              <a:t> making up DNA. Which of the following </a:t>
            </a:r>
            <a:r>
              <a:rPr lang="en-US" sz="2400" b="1" i="0" u="none">
                <a:solidFill>
                  <a:schemeClr val="dk1"/>
                </a:solidFill>
                <a:latin typeface="Arial"/>
                <a:ea typeface="Arial"/>
                <a:cs typeface="Arial"/>
                <a:sym typeface="Arial"/>
              </a:rPr>
              <a:t>correctly</a:t>
            </a:r>
            <a:r>
              <a:rPr lang="en-US" sz="2400" b="0" i="0" u="none">
                <a:solidFill>
                  <a:schemeClr val="dk1"/>
                </a:solidFill>
                <a:latin typeface="Arial"/>
                <a:ea typeface="Arial"/>
                <a:cs typeface="Arial"/>
                <a:sym typeface="Arial"/>
              </a:rPr>
              <a:t> lists the </a:t>
            </a:r>
            <a:r>
              <a:rPr lang="en-US" sz="2400" b="1" i="0" u="none">
                <a:solidFill>
                  <a:schemeClr val="dk1"/>
                </a:solidFill>
                <a:latin typeface="Arial"/>
                <a:ea typeface="Arial"/>
                <a:cs typeface="Arial"/>
                <a:sym typeface="Arial"/>
              </a:rPr>
              <a:t>four possible nitrogenous</a:t>
            </a:r>
            <a:r>
              <a:rPr lang="en-US" sz="2400" b="0" i="0" u="none">
                <a:solidFill>
                  <a:schemeClr val="dk1"/>
                </a:solidFill>
                <a:latin typeface="Arial"/>
                <a:ea typeface="Arial"/>
                <a:cs typeface="Arial"/>
                <a:sym typeface="Arial"/>
              </a:rPr>
              <a:t> </a:t>
            </a:r>
            <a:r>
              <a:rPr lang="en-US" sz="2400" b="1" i="0" u="none">
                <a:solidFill>
                  <a:schemeClr val="dk1"/>
                </a:solidFill>
                <a:latin typeface="Arial"/>
                <a:ea typeface="Arial"/>
                <a:cs typeface="Arial"/>
                <a:sym typeface="Arial"/>
              </a:rPr>
              <a:t>bases</a:t>
            </a:r>
            <a:r>
              <a:rPr lang="en-US" sz="2400" b="0" i="0" u="none">
                <a:solidFill>
                  <a:schemeClr val="dk1"/>
                </a:solidFill>
                <a:latin typeface="Arial"/>
                <a:ea typeface="Arial"/>
                <a:cs typeface="Arial"/>
                <a:sym typeface="Arial"/>
              </a:rPr>
              <a:t> in </a:t>
            </a:r>
            <a:r>
              <a:rPr lang="en-US" sz="2400" b="1" i="0" u="none">
                <a:solidFill>
                  <a:schemeClr val="dk1"/>
                </a:solidFill>
                <a:latin typeface="Arial"/>
                <a:ea typeface="Arial"/>
                <a:cs typeface="Arial"/>
                <a:sym typeface="Arial"/>
              </a:rPr>
              <a:t>DNA</a:t>
            </a:r>
            <a:r>
              <a:rPr lang="en-US" sz="2400" b="0" i="0" u="none">
                <a:solidFill>
                  <a:schemeClr val="dk1"/>
                </a:solidFill>
                <a:latin typeface="Arial"/>
                <a:ea typeface="Arial"/>
                <a:cs typeface="Arial"/>
                <a:sym typeface="Arial"/>
              </a:rPr>
              <a:t>?</a:t>
            </a:r>
          </a:p>
          <a:p>
            <a:pPr marL="0" marR="0" lvl="0" indent="0" algn="l" rtl="0">
              <a:lnSpc>
                <a:spcPct val="100000"/>
              </a:lnSpc>
              <a:spcBef>
                <a:spcPts val="0"/>
              </a:spcBef>
              <a:spcAft>
                <a:spcPts val="0"/>
              </a:spcAft>
              <a:buClr>
                <a:schemeClr val="dk1"/>
              </a:buClr>
              <a:buFont typeface="Arial"/>
              <a:buNone/>
            </a:pPr>
            <a:endParaRPr sz="24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a. adenine, guanine, cytosine, uracil</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b. leucine, proline, tyrosine, phenylalanine</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c. glutamine, proline, tyrosine, phenylalanine</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d. adenine, guanine, cytosine, thymine </a:t>
            </a:r>
          </a:p>
        </p:txBody>
      </p:sp>
      <p:sp>
        <p:nvSpPr>
          <p:cNvPr id="122" name="Shape 122"/>
          <p:cNvSpPr txBox="1"/>
          <p:nvPr/>
        </p:nvSpPr>
        <p:spPr>
          <a:xfrm>
            <a:off x="1219200" y="3733800"/>
            <a:ext cx="5410200" cy="457200"/>
          </a:xfrm>
          <a:prstGeom prst="rect">
            <a:avLst/>
          </a:prstGeom>
          <a:noFill/>
          <a:ln w="254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2"/>
                                        </p:tgtEl>
                                        <p:attrNameLst>
                                          <p:attrName>style.visibility</p:attrName>
                                        </p:attrNameLst>
                                      </p:cBhvr>
                                      <p:to>
                                        <p:strVal val="visible"/>
                                      </p:to>
                                    </p:set>
                                    <p:animEffect transition="in" filter="fade">
                                      <p:cBhvr>
                                        <p:cTn id="7" dur="500"/>
                                        <p:tgtEl>
                                          <p:spTgt spid="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p:nvPr/>
        </p:nvSpPr>
        <p:spPr>
          <a:xfrm>
            <a:off x="304800" y="738187"/>
            <a:ext cx="8610599" cy="37846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6. </a:t>
            </a:r>
            <a:r>
              <a:rPr lang="en-US" sz="2400" b="1" i="0" u="none">
                <a:solidFill>
                  <a:schemeClr val="dk1"/>
                </a:solidFill>
                <a:latin typeface="Arial"/>
                <a:ea typeface="Arial"/>
                <a:cs typeface="Arial"/>
                <a:sym typeface="Arial"/>
              </a:rPr>
              <a:t>Translation</a:t>
            </a:r>
            <a:r>
              <a:rPr lang="en-US" sz="2400" b="0" i="0" u="none">
                <a:solidFill>
                  <a:schemeClr val="dk1"/>
                </a:solidFill>
                <a:latin typeface="Arial"/>
                <a:ea typeface="Arial"/>
                <a:cs typeface="Arial"/>
                <a:sym typeface="Arial"/>
              </a:rPr>
              <a:t> is crucial to the </a:t>
            </a:r>
            <a:r>
              <a:rPr lang="en-US" sz="2400" b="1" i="0" u="none">
                <a:solidFill>
                  <a:schemeClr val="dk1"/>
                </a:solidFill>
                <a:latin typeface="Arial"/>
                <a:ea typeface="Arial"/>
                <a:cs typeface="Arial"/>
                <a:sym typeface="Arial"/>
              </a:rPr>
              <a:t>process of making proteins</a:t>
            </a:r>
            <a:r>
              <a:rPr lang="en-US" sz="2400" b="0" i="0" u="none">
                <a:solidFill>
                  <a:schemeClr val="dk1"/>
                </a:solidFill>
                <a:latin typeface="Arial"/>
                <a:ea typeface="Arial"/>
                <a:cs typeface="Arial"/>
                <a:sym typeface="Arial"/>
              </a:rPr>
              <a:t>. Which statement </a:t>
            </a:r>
            <a:r>
              <a:rPr lang="en-US" sz="2400" b="1" i="1" u="none">
                <a:solidFill>
                  <a:schemeClr val="dk1"/>
                </a:solidFill>
                <a:latin typeface="Arial"/>
                <a:ea typeface="Arial"/>
                <a:cs typeface="Arial"/>
                <a:sym typeface="Arial"/>
              </a:rPr>
              <a:t>best</a:t>
            </a:r>
            <a:r>
              <a:rPr lang="en-US" sz="2400" b="0" i="0" u="none">
                <a:solidFill>
                  <a:schemeClr val="dk1"/>
                </a:solidFill>
                <a:latin typeface="Arial"/>
                <a:ea typeface="Arial"/>
                <a:cs typeface="Arial"/>
                <a:sym typeface="Arial"/>
              </a:rPr>
              <a:t> describes what </a:t>
            </a:r>
            <a:r>
              <a:rPr lang="en-US" sz="2400" b="1" i="0" u="none">
                <a:solidFill>
                  <a:schemeClr val="dk1"/>
                </a:solidFill>
                <a:latin typeface="Arial"/>
                <a:ea typeface="Arial"/>
                <a:cs typeface="Arial"/>
                <a:sym typeface="Arial"/>
              </a:rPr>
              <a:t>takes place</a:t>
            </a:r>
            <a:r>
              <a:rPr lang="en-US" sz="2400" b="0" i="0" u="none">
                <a:solidFill>
                  <a:schemeClr val="dk1"/>
                </a:solidFill>
                <a:latin typeface="Arial"/>
                <a:ea typeface="Arial"/>
                <a:cs typeface="Arial"/>
                <a:sym typeface="Arial"/>
              </a:rPr>
              <a:t> during </a:t>
            </a:r>
            <a:r>
              <a:rPr lang="en-US" sz="2400" b="1" i="0" u="none">
                <a:solidFill>
                  <a:schemeClr val="dk1"/>
                </a:solidFill>
                <a:latin typeface="Arial"/>
                <a:ea typeface="Arial"/>
                <a:cs typeface="Arial"/>
                <a:sym typeface="Arial"/>
              </a:rPr>
              <a:t>translation</a:t>
            </a:r>
            <a:r>
              <a:rPr lang="en-US" sz="2400" b="0" i="0" u="none">
                <a:solidFill>
                  <a:schemeClr val="dk1"/>
                </a:solidFill>
                <a:latin typeface="Arial"/>
                <a:ea typeface="Arial"/>
                <a:cs typeface="Arial"/>
                <a:sym typeface="Arial"/>
              </a:rPr>
              <a:t>?</a:t>
            </a:r>
          </a:p>
          <a:p>
            <a:pPr marL="0" marR="0" lvl="0" indent="0" algn="l" rtl="0">
              <a:lnSpc>
                <a:spcPct val="100000"/>
              </a:lnSpc>
              <a:spcBef>
                <a:spcPts val="0"/>
              </a:spcBef>
              <a:spcAft>
                <a:spcPts val="0"/>
              </a:spcAft>
              <a:buClr>
                <a:schemeClr val="dk1"/>
              </a:buClr>
              <a:buFont typeface="Arial"/>
              <a:buNone/>
            </a:pPr>
            <a:endParaRPr sz="24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a. An RNA copy of a DNA strand is made. </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b. Information in mRNA is converted into a sequence of 	amino acids in a protein. </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c. A copy of chromosomal DNA is created. </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d. Instructions from DNA in the nucleus are brought to 	the cytoplasm. </a:t>
            </a:r>
          </a:p>
        </p:txBody>
      </p:sp>
      <p:sp>
        <p:nvSpPr>
          <p:cNvPr id="128" name="Shape 128"/>
          <p:cNvSpPr txBox="1"/>
          <p:nvPr/>
        </p:nvSpPr>
        <p:spPr>
          <a:xfrm>
            <a:off x="1219200" y="2667000"/>
            <a:ext cx="7619999" cy="685799"/>
          </a:xfrm>
          <a:prstGeom prst="rect">
            <a:avLst/>
          </a:prstGeom>
          <a:noFill/>
          <a:ln w="254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8"/>
                                        </p:tgtEl>
                                        <p:attrNameLst>
                                          <p:attrName>style.visibility</p:attrName>
                                        </p:attrNameLst>
                                      </p:cBhvr>
                                      <p:to>
                                        <p:strVal val="visible"/>
                                      </p:to>
                                    </p:set>
                                    <p:animEffect transition="in" filter="fade">
                                      <p:cBhvr>
                                        <p:cTn id="7" dur="500"/>
                                        <p:tgtEl>
                                          <p:spTgt spid="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p:nvPr/>
        </p:nvSpPr>
        <p:spPr>
          <a:xfrm>
            <a:off x="304800" y="922337"/>
            <a:ext cx="8610599" cy="3416299"/>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7. In order for DNA instructions to move from the nucleus to the ribosomes in the cytoplasm of a cell, an </a:t>
            </a:r>
            <a:r>
              <a:rPr lang="en-US" sz="2400" b="1" i="0" u="none">
                <a:solidFill>
                  <a:schemeClr val="dk1"/>
                </a:solidFill>
                <a:latin typeface="Arial"/>
                <a:ea typeface="Arial"/>
                <a:cs typeface="Arial"/>
                <a:sym typeface="Arial"/>
              </a:rPr>
              <a:t>RNA copy of a DNA strand must be made</a:t>
            </a:r>
            <a:r>
              <a:rPr lang="en-US" sz="2400" b="0" i="0" u="none">
                <a:solidFill>
                  <a:schemeClr val="dk1"/>
                </a:solidFill>
                <a:latin typeface="Arial"/>
                <a:ea typeface="Arial"/>
                <a:cs typeface="Arial"/>
                <a:sym typeface="Arial"/>
              </a:rPr>
              <a:t>. This </a:t>
            </a:r>
            <a:r>
              <a:rPr lang="en-US" sz="2400" b="1" i="0" u="none">
                <a:solidFill>
                  <a:schemeClr val="dk1"/>
                </a:solidFill>
                <a:latin typeface="Arial"/>
                <a:ea typeface="Arial"/>
                <a:cs typeface="Arial"/>
                <a:sym typeface="Arial"/>
              </a:rPr>
              <a:t>process</a:t>
            </a:r>
            <a:r>
              <a:rPr lang="en-US" sz="2400" b="0" i="0" u="none">
                <a:solidFill>
                  <a:schemeClr val="dk1"/>
                </a:solidFill>
                <a:latin typeface="Arial"/>
                <a:ea typeface="Arial"/>
                <a:cs typeface="Arial"/>
                <a:sym typeface="Arial"/>
              </a:rPr>
              <a:t>, which takes place in the </a:t>
            </a:r>
            <a:r>
              <a:rPr lang="en-US" sz="2400" b="1" i="0" u="none">
                <a:solidFill>
                  <a:schemeClr val="dk1"/>
                </a:solidFill>
                <a:latin typeface="Arial"/>
                <a:ea typeface="Arial"/>
                <a:cs typeface="Arial"/>
                <a:sym typeface="Arial"/>
              </a:rPr>
              <a:t>cell nucleus</a:t>
            </a:r>
            <a:r>
              <a:rPr lang="en-US" sz="2400" b="0" i="0" u="none">
                <a:solidFill>
                  <a:schemeClr val="dk1"/>
                </a:solidFill>
                <a:latin typeface="Arial"/>
                <a:ea typeface="Arial"/>
                <a:cs typeface="Arial"/>
                <a:sym typeface="Arial"/>
              </a:rPr>
              <a:t>, is called-</a:t>
            </a:r>
          </a:p>
          <a:p>
            <a:pPr marL="0" marR="0" lvl="0" indent="0" algn="l" rtl="0">
              <a:lnSpc>
                <a:spcPct val="100000"/>
              </a:lnSpc>
              <a:spcBef>
                <a:spcPts val="0"/>
              </a:spcBef>
              <a:spcAft>
                <a:spcPts val="0"/>
              </a:spcAft>
              <a:buClr>
                <a:schemeClr val="dk1"/>
              </a:buClr>
              <a:buFont typeface="Arial"/>
              <a:buNone/>
            </a:pPr>
            <a:endParaRPr sz="24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a. translation		</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b. DNA replication		</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c. mutation		</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d. transcription </a:t>
            </a:r>
          </a:p>
        </p:txBody>
      </p:sp>
      <p:sp>
        <p:nvSpPr>
          <p:cNvPr id="134" name="Shape 134"/>
          <p:cNvSpPr txBox="1"/>
          <p:nvPr/>
        </p:nvSpPr>
        <p:spPr>
          <a:xfrm>
            <a:off x="1143000" y="3886200"/>
            <a:ext cx="2514599" cy="381000"/>
          </a:xfrm>
          <a:prstGeom prst="rect">
            <a:avLst/>
          </a:prstGeom>
          <a:noFill/>
          <a:ln w="254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4"/>
                                        </p:tgtEl>
                                        <p:attrNameLst>
                                          <p:attrName>style.visibility</p:attrName>
                                        </p:attrNameLst>
                                      </p:cBhvr>
                                      <p:to>
                                        <p:strVal val="visible"/>
                                      </p:to>
                                    </p:set>
                                    <p:animEffect transition="in" filter="fade">
                                      <p:cBhvr>
                                        <p:cTn id="7" dur="500"/>
                                        <p:tgtEl>
                                          <p:spTgt spid="1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p:nvPr/>
        </p:nvSpPr>
        <p:spPr>
          <a:xfrm>
            <a:off x="304800" y="738187"/>
            <a:ext cx="8610599" cy="37846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8. John has </a:t>
            </a:r>
            <a:r>
              <a:rPr lang="en-US" sz="2400" b="1" i="0" u="none">
                <a:solidFill>
                  <a:schemeClr val="dk1"/>
                </a:solidFill>
                <a:latin typeface="Arial"/>
                <a:ea typeface="Arial"/>
                <a:cs typeface="Arial"/>
                <a:sym typeface="Arial"/>
              </a:rPr>
              <a:t>one </a:t>
            </a:r>
            <a:r>
              <a:rPr lang="en-US" sz="2400" b="1" i="0" u="sng">
                <a:solidFill>
                  <a:schemeClr val="dk1"/>
                </a:solidFill>
                <a:latin typeface="Arial"/>
                <a:ea typeface="Arial"/>
                <a:cs typeface="Arial"/>
                <a:sym typeface="Arial"/>
              </a:rPr>
              <a:t>recessive</a:t>
            </a:r>
            <a:r>
              <a:rPr lang="en-US" sz="2400" b="1" i="0" u="none">
                <a:solidFill>
                  <a:schemeClr val="dk1"/>
                </a:solidFill>
                <a:latin typeface="Arial"/>
                <a:ea typeface="Arial"/>
                <a:cs typeface="Arial"/>
                <a:sym typeface="Arial"/>
              </a:rPr>
              <a:t> allele </a:t>
            </a:r>
            <a:r>
              <a:rPr lang="en-US" sz="2400" b="0" i="0" u="none">
                <a:solidFill>
                  <a:schemeClr val="dk1"/>
                </a:solidFill>
                <a:latin typeface="Arial"/>
                <a:ea typeface="Arial"/>
                <a:cs typeface="Arial"/>
                <a:sym typeface="Arial"/>
              </a:rPr>
              <a:t>for blue eyes </a:t>
            </a:r>
            <a:r>
              <a:rPr lang="en-US" sz="2400" b="1" i="0" u="none">
                <a:solidFill>
                  <a:schemeClr val="dk1"/>
                </a:solidFill>
                <a:latin typeface="Arial"/>
                <a:ea typeface="Arial"/>
                <a:cs typeface="Arial"/>
                <a:sym typeface="Arial"/>
              </a:rPr>
              <a:t>(b) and one </a:t>
            </a:r>
            <a:r>
              <a:rPr lang="en-US" sz="2400" b="1" i="0" u="sng">
                <a:solidFill>
                  <a:schemeClr val="dk1"/>
                </a:solidFill>
                <a:latin typeface="Arial"/>
                <a:ea typeface="Arial"/>
                <a:cs typeface="Arial"/>
                <a:sym typeface="Arial"/>
              </a:rPr>
              <a:t>dominant</a:t>
            </a:r>
            <a:r>
              <a:rPr lang="en-US" sz="2400" b="1" i="0" u="none">
                <a:solidFill>
                  <a:schemeClr val="dk1"/>
                </a:solidFill>
                <a:latin typeface="Arial"/>
                <a:ea typeface="Arial"/>
                <a:cs typeface="Arial"/>
                <a:sym typeface="Arial"/>
              </a:rPr>
              <a:t> allele </a:t>
            </a:r>
            <a:r>
              <a:rPr lang="en-US" sz="2400" b="0" i="0" u="none">
                <a:solidFill>
                  <a:schemeClr val="dk1"/>
                </a:solidFill>
                <a:latin typeface="Arial"/>
                <a:ea typeface="Arial"/>
                <a:cs typeface="Arial"/>
                <a:sym typeface="Arial"/>
              </a:rPr>
              <a:t>for brown eyes</a:t>
            </a:r>
            <a:r>
              <a:rPr lang="en-US" sz="2400" b="1" i="0" u="none">
                <a:solidFill>
                  <a:schemeClr val="dk1"/>
                </a:solidFill>
                <a:latin typeface="Arial"/>
                <a:ea typeface="Arial"/>
                <a:cs typeface="Arial"/>
                <a:sym typeface="Arial"/>
              </a:rPr>
              <a:t> (B).</a:t>
            </a:r>
            <a:r>
              <a:rPr lang="en-US" sz="2400" b="0" i="0" u="none">
                <a:solidFill>
                  <a:schemeClr val="dk1"/>
                </a:solidFill>
                <a:latin typeface="Arial"/>
                <a:ea typeface="Arial"/>
                <a:cs typeface="Arial"/>
                <a:sym typeface="Arial"/>
              </a:rPr>
              <a:t> Amy also has </a:t>
            </a:r>
            <a:r>
              <a:rPr lang="en-US" sz="2400" b="1" i="0" u="none">
                <a:solidFill>
                  <a:schemeClr val="dk1"/>
                </a:solidFill>
                <a:latin typeface="Arial"/>
                <a:ea typeface="Arial"/>
                <a:cs typeface="Arial"/>
                <a:sym typeface="Arial"/>
              </a:rPr>
              <a:t>one </a:t>
            </a:r>
            <a:r>
              <a:rPr lang="en-US" sz="2400" b="1" i="0" u="sng">
                <a:solidFill>
                  <a:schemeClr val="dk1"/>
                </a:solidFill>
                <a:latin typeface="Arial"/>
                <a:ea typeface="Arial"/>
                <a:cs typeface="Arial"/>
                <a:sym typeface="Arial"/>
              </a:rPr>
              <a:t>recessive</a:t>
            </a:r>
            <a:r>
              <a:rPr lang="en-US" sz="2400" b="1" i="0" u="none">
                <a:solidFill>
                  <a:schemeClr val="dk1"/>
                </a:solidFill>
                <a:latin typeface="Arial"/>
                <a:ea typeface="Arial"/>
                <a:cs typeface="Arial"/>
                <a:sym typeface="Arial"/>
              </a:rPr>
              <a:t> allele</a:t>
            </a:r>
            <a:r>
              <a:rPr lang="en-US" sz="2400" b="0" i="0" u="none">
                <a:solidFill>
                  <a:schemeClr val="dk1"/>
                </a:solidFill>
                <a:latin typeface="Arial"/>
                <a:ea typeface="Arial"/>
                <a:cs typeface="Arial"/>
                <a:sym typeface="Arial"/>
              </a:rPr>
              <a:t> for blue eyes and </a:t>
            </a:r>
            <a:r>
              <a:rPr lang="en-US" sz="2400" b="1" i="0" u="none">
                <a:solidFill>
                  <a:schemeClr val="dk1"/>
                </a:solidFill>
                <a:latin typeface="Arial"/>
                <a:ea typeface="Arial"/>
                <a:cs typeface="Arial"/>
                <a:sym typeface="Arial"/>
              </a:rPr>
              <a:t>one </a:t>
            </a:r>
            <a:r>
              <a:rPr lang="en-US" sz="2400" b="1" i="0" u="sng">
                <a:solidFill>
                  <a:schemeClr val="dk1"/>
                </a:solidFill>
                <a:latin typeface="Arial"/>
                <a:ea typeface="Arial"/>
                <a:cs typeface="Arial"/>
                <a:sym typeface="Arial"/>
              </a:rPr>
              <a:t>dominant</a:t>
            </a:r>
            <a:r>
              <a:rPr lang="en-US" sz="2400" b="1" i="0" u="none">
                <a:solidFill>
                  <a:schemeClr val="dk1"/>
                </a:solidFill>
                <a:latin typeface="Arial"/>
                <a:ea typeface="Arial"/>
                <a:cs typeface="Arial"/>
                <a:sym typeface="Arial"/>
              </a:rPr>
              <a:t> allele</a:t>
            </a:r>
            <a:r>
              <a:rPr lang="en-US" sz="2400" b="0" i="0" u="none">
                <a:solidFill>
                  <a:schemeClr val="dk1"/>
                </a:solidFill>
                <a:latin typeface="Arial"/>
                <a:ea typeface="Arial"/>
                <a:cs typeface="Arial"/>
                <a:sym typeface="Arial"/>
              </a:rPr>
              <a:t> for brown eyes. What </a:t>
            </a:r>
            <a:r>
              <a:rPr lang="en-US" sz="2400" b="1" i="0" u="none">
                <a:solidFill>
                  <a:schemeClr val="dk1"/>
                </a:solidFill>
                <a:latin typeface="Arial"/>
                <a:ea typeface="Arial"/>
                <a:cs typeface="Arial"/>
                <a:sym typeface="Arial"/>
              </a:rPr>
              <a:t>phenotype</a:t>
            </a:r>
            <a:r>
              <a:rPr lang="en-US" sz="2400" b="0" i="0" u="none">
                <a:solidFill>
                  <a:schemeClr val="dk1"/>
                </a:solidFill>
                <a:latin typeface="Arial"/>
                <a:ea typeface="Arial"/>
                <a:cs typeface="Arial"/>
                <a:sym typeface="Arial"/>
              </a:rPr>
              <a:t> is an </a:t>
            </a:r>
            <a:r>
              <a:rPr lang="en-US" sz="2400" b="1" i="0" u="none">
                <a:solidFill>
                  <a:schemeClr val="dk1"/>
                </a:solidFill>
                <a:latin typeface="Arial"/>
                <a:ea typeface="Arial"/>
                <a:cs typeface="Arial"/>
                <a:sym typeface="Arial"/>
              </a:rPr>
              <a:t>offspring</a:t>
            </a:r>
            <a:r>
              <a:rPr lang="en-US" sz="2400" b="0" i="0" u="none">
                <a:solidFill>
                  <a:schemeClr val="dk1"/>
                </a:solidFill>
                <a:latin typeface="Arial"/>
                <a:ea typeface="Arial"/>
                <a:cs typeface="Arial"/>
                <a:sym typeface="Arial"/>
              </a:rPr>
              <a:t> of John and Amy </a:t>
            </a:r>
            <a:r>
              <a:rPr lang="en-US" sz="2400" b="1" i="0" u="none">
                <a:solidFill>
                  <a:schemeClr val="dk1"/>
                </a:solidFill>
                <a:latin typeface="Arial"/>
                <a:ea typeface="Arial"/>
                <a:cs typeface="Arial"/>
                <a:sym typeface="Arial"/>
              </a:rPr>
              <a:t>most likely</a:t>
            </a:r>
            <a:r>
              <a:rPr lang="en-US" sz="2400" b="0" i="0" u="none">
                <a:solidFill>
                  <a:schemeClr val="dk1"/>
                </a:solidFill>
                <a:latin typeface="Arial"/>
                <a:ea typeface="Arial"/>
                <a:cs typeface="Arial"/>
                <a:sym typeface="Arial"/>
              </a:rPr>
              <a:t> to express? </a:t>
            </a:r>
          </a:p>
          <a:p>
            <a:pPr marL="0" marR="0" lvl="0" indent="0" algn="l" rtl="0">
              <a:lnSpc>
                <a:spcPct val="100000"/>
              </a:lnSpc>
              <a:spcBef>
                <a:spcPts val="0"/>
              </a:spcBef>
              <a:spcAft>
                <a:spcPts val="0"/>
              </a:spcAft>
              <a:buClr>
                <a:schemeClr val="dk1"/>
              </a:buClr>
              <a:buFont typeface="Arial"/>
              <a:buNone/>
            </a:pPr>
            <a:endParaRPr sz="24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a. Bb		</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b. BB		</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c. blue eyes		</a:t>
            </a:r>
          </a:p>
          <a:p>
            <a:pPr marL="0" marR="0" lvl="0" indent="0" algn="l" rtl="0">
              <a:lnSpc>
                <a:spcPct val="100000"/>
              </a:lnSpc>
              <a:spcBef>
                <a:spcPts val="0"/>
              </a:spcBef>
              <a:spcAft>
                <a:spcPts val="0"/>
              </a:spcAft>
              <a:buClr>
                <a:schemeClr val="dk1"/>
              </a:buClr>
              <a:buSzPct val="25000"/>
              <a:buFont typeface="Arial"/>
              <a:buNone/>
            </a:pPr>
            <a:r>
              <a:rPr lang="en-US" sz="2400" b="0" i="0" u="none">
                <a:solidFill>
                  <a:schemeClr val="dk1"/>
                </a:solidFill>
                <a:latin typeface="Arial"/>
                <a:ea typeface="Arial"/>
                <a:cs typeface="Arial"/>
                <a:sym typeface="Arial"/>
              </a:rPr>
              <a:t>	d. brown eyes </a:t>
            </a:r>
          </a:p>
        </p:txBody>
      </p:sp>
      <p:sp>
        <p:nvSpPr>
          <p:cNvPr id="140" name="Shape 140"/>
          <p:cNvSpPr txBox="1"/>
          <p:nvPr/>
        </p:nvSpPr>
        <p:spPr>
          <a:xfrm>
            <a:off x="990600" y="4114800"/>
            <a:ext cx="2971799" cy="381000"/>
          </a:xfrm>
          <a:prstGeom prst="rect">
            <a:avLst/>
          </a:prstGeom>
          <a:noFill/>
          <a:ln w="254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0"/>
                                        </p:tgtEl>
                                        <p:attrNameLst>
                                          <p:attrName>style.visibility</p:attrName>
                                        </p:attrNameLst>
                                      </p:cBhvr>
                                      <p:to>
                                        <p:strVal val="visible"/>
                                      </p:to>
                                    </p:set>
                                    <p:animEffect transition="in" filter="fade">
                                      <p:cBhvr>
                                        <p:cTn id="7" dur="500"/>
                                        <p:tgtEl>
                                          <p:spTgt spid="1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14">
      <a:dk1>
        <a:srgbClr val="000000"/>
      </a:dk1>
      <a:lt1>
        <a:srgbClr val="FFFFFF"/>
      </a:lt1>
      <a:dk2>
        <a:srgbClr val="0066FF"/>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14">
      <a:dk1>
        <a:srgbClr val="000000"/>
      </a:dk1>
      <a:lt1>
        <a:srgbClr val="FFFFFF"/>
      </a:lt1>
      <a:dk2>
        <a:srgbClr val="0066FF"/>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942</Words>
  <Application>Microsoft Office PowerPoint</Application>
  <PresentationFormat>On-screen Show (4:3)</PresentationFormat>
  <Paragraphs>196</Paragraphs>
  <Slides>23</Slides>
  <Notes>23</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23</vt:i4>
      </vt:variant>
    </vt:vector>
  </HeadingPairs>
  <TitlesOfParts>
    <vt:vector size="26" baseType="lpstr">
      <vt:lpstr>Arial</vt:lpstr>
      <vt:lpstr>1_Office Theme</vt:lpstr>
      <vt:lpstr>Office Theme</vt:lpstr>
      <vt:lpstr>Session 3a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3a</dc:title>
  <dc:creator>Alexander Aitken</dc:creator>
  <cp:lastModifiedBy>Alexander Aitken</cp:lastModifiedBy>
  <cp:revision>1</cp:revision>
  <dcterms:modified xsi:type="dcterms:W3CDTF">2016-12-19T19:27:28Z</dcterms:modified>
</cp:coreProperties>
</file>