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272" r:id="rId3"/>
    <p:sldId id="257" r:id="rId4"/>
    <p:sldId id="258" r:id="rId5"/>
    <p:sldId id="274" r:id="rId6"/>
    <p:sldId id="259" r:id="rId7"/>
    <p:sldId id="260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62" r:id="rId16"/>
    <p:sldId id="266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7" r:id="rId41"/>
    <p:sldId id="299" r:id="rId42"/>
    <p:sldId id="301" r:id="rId43"/>
    <p:sldId id="302" r:id="rId44"/>
    <p:sldId id="303" r:id="rId45"/>
    <p:sldId id="256" r:id="rId46"/>
    <p:sldId id="304" r:id="rId47"/>
    <p:sldId id="305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4"/>
    <p:restoredTop sz="94717"/>
  </p:normalViewPr>
  <p:slideViewPr>
    <p:cSldViewPr snapToGrid="0" snapToObjects="1">
      <p:cViewPr>
        <p:scale>
          <a:sx n="73" d="100"/>
          <a:sy n="73" d="100"/>
        </p:scale>
        <p:origin x="54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3AAF-4652-3D40-BF27-D02AC4699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46653-FBF4-6944-9655-0DE9B307C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2D8CC-4DA9-5948-BA9A-EEA0C030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0993C-FFD7-DD42-93B2-AB54CDBE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6C5D-5A62-1A4D-B6BB-261C851A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2A72-18FA-FA44-AEF5-5F71F23E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CF7E9-66C2-E54D-B894-FC923DA97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AE062-4124-3C47-85B1-2D1153B3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B4579-F193-1D4E-966D-A4D9E645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F41AC-51FE-414B-9280-01952F75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42C36-3B7F-5A4F-80DC-360D4FDD8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523DB-2DAD-E64E-A150-99EC0517B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9433B-1A02-614D-A25B-783FAFF5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126E-F91D-9241-91BE-E05F294E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21E11-ED56-734E-ABC3-E3780E07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7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9998-0F1C-F245-9188-F52A2430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80E61-C249-694E-B6B4-588F4E44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948D6-AFDE-284A-B1B4-B3417708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E1FA8-C3B7-5846-A257-2F713E48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36457-981D-0E4D-967A-9D4CF0CB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9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1806-C4FE-0941-B81C-A75E98A2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4D189-0EA4-504B-96D9-31F86B5EC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1040C-F7CF-1545-AE1F-5146B5D7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A9004-5503-1643-8DE4-A7630435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7F65-6A03-5F41-B667-331AFED2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2C1A-AEED-5144-9F39-806EADCC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E9642-F6FE-414E-A3E3-F61092ABD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FA934-2B31-394F-BAA8-6A288209E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8B0AF-0013-DB47-A6EE-C27BA857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FFD88-BE14-6347-8FD7-5A432213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C4C52-2383-3C47-8609-E033F75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37B2-FA07-E047-A267-309D8ABB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C5400-8502-A049-B7C7-8CC1497E6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2B194-34AF-3640-A38A-8D061BCC7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951E4-1BAC-9A4B-B4EA-061C539E4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F4863-642B-CD43-B33E-F6D15DD8E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10965-60BF-4E4B-A9FD-E803662F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A1A40-B53A-5645-B1FE-950387A2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7D8BE-8050-4E4F-B3BC-DB2B8734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FD91-58A7-A549-8E0A-F3536EA8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D0FAF-1239-D74E-94E0-562AB363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28369-518B-2547-98AC-E31D9CF7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A7FF7-C482-254D-B376-E53B8465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6926E-3DF7-8644-A3BF-69233E20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65FA6-D895-5F4F-96C7-FF5DD733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D2689-01B1-B942-8F15-6DF46EF2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7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8971-CCA9-2345-BD82-4EC02FF1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D000-1416-334E-AF4C-67DAD292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44F1D-DF8A-A345-ACB8-96ED08648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54A90-8A9C-804E-9F20-50E3DB61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ADAE9-2CB2-6048-92DC-ED9355F6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14EFD-CC3F-1447-A614-91C59A26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CF1C-A3C0-6D48-9CB2-D3E00442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B4CEB-B014-014C-851B-2E0CA2887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DD3DF-A3BF-4F4D-AD96-6EA03AA95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71544-4534-D047-A052-CCF8F4AF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4B2DF-7407-484B-B7B1-521A3F4B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1A914-934E-BE46-A43B-B5AFE8CB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5AC87B-F189-CB41-9C3C-8929C53F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18235-854D-524C-9959-2557D1E55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ECB3F-3AF1-394B-862C-ABBB19170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E86D-EE5A-C548-81E0-D9D97E92107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A9791-5F82-E04C-883B-CFD5B310E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07C-4F08-F046-B950-B81E0901E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FDAC-6418-D340-9E0B-C1C6DF7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3040-9479-F442-ACEF-E92480781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Practice Exam</a:t>
            </a:r>
          </a:p>
          <a:p>
            <a:pPr marL="0" indent="0" algn="ctr">
              <a:buNone/>
            </a:pPr>
            <a:r>
              <a:rPr lang="en-US" sz="4800" dirty="0"/>
              <a:t>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803C8-D192-6C4F-A075-08D240F1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14" y="2245062"/>
            <a:ext cx="7265377" cy="46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72" y="2566264"/>
            <a:ext cx="8158164" cy="4291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564" y="351213"/>
            <a:ext cx="844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56. What structure is indicated by number 1 in this picture? </a:t>
            </a:r>
          </a:p>
        </p:txBody>
      </p:sp>
    </p:spTree>
    <p:extLst>
      <p:ext uri="{BB962C8B-B14F-4D97-AF65-F5344CB8AC3E}">
        <p14:creationId xmlns:p14="http://schemas.microsoft.com/office/powerpoint/2010/main" val="177261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72" y="2566264"/>
            <a:ext cx="8158164" cy="4291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564" y="351213"/>
            <a:ext cx="844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number 2 in this picture? </a:t>
            </a:r>
          </a:p>
        </p:txBody>
      </p:sp>
    </p:spTree>
    <p:extLst>
      <p:ext uri="{BB962C8B-B14F-4D97-AF65-F5344CB8AC3E}">
        <p14:creationId xmlns:p14="http://schemas.microsoft.com/office/powerpoint/2010/main" val="204336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05 at 1.3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10" y="0"/>
            <a:ext cx="7440990" cy="5316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272" y="688485"/>
            <a:ext cx="4231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57. What is the structure indicated by the yellow arrow?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029089" y="3116099"/>
            <a:ext cx="841719" cy="53165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9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05 at 1.5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71" y="44306"/>
            <a:ext cx="8429028" cy="5611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358" y="334556"/>
            <a:ext cx="3611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structure indicated by the yellow arrow?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11963" y="3913582"/>
            <a:ext cx="1240428" cy="25106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5B169-81E1-5A44-B561-D64CDBD41846}"/>
              </a:ext>
            </a:extLst>
          </p:cNvPr>
          <p:cNvSpPr txBox="1"/>
          <p:nvPr/>
        </p:nvSpPr>
        <p:spPr>
          <a:xfrm>
            <a:off x="818038" y="2009801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Eggs</a:t>
            </a:r>
          </a:p>
        </p:txBody>
      </p:sp>
    </p:spTree>
    <p:extLst>
      <p:ext uri="{BB962C8B-B14F-4D97-AF65-F5344CB8AC3E}">
        <p14:creationId xmlns:p14="http://schemas.microsoft.com/office/powerpoint/2010/main" val="5045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05 at 1.5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71" y="44306"/>
            <a:ext cx="8429028" cy="5611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358" y="319125"/>
            <a:ext cx="3611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structure indicated by the yellow arrow?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054469" y="886093"/>
            <a:ext cx="1240428" cy="25106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B9C50-8E3B-5148-AF11-F62824D2D844}"/>
              </a:ext>
            </a:extLst>
          </p:cNvPr>
          <p:cNvSpPr txBox="1"/>
          <p:nvPr/>
        </p:nvSpPr>
        <p:spPr>
          <a:xfrm>
            <a:off x="263472" y="2203939"/>
            <a:ext cx="31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Pyloric Cecum</a:t>
            </a:r>
          </a:p>
        </p:txBody>
      </p:sp>
    </p:spTree>
    <p:extLst>
      <p:ext uri="{BB962C8B-B14F-4D97-AF65-F5344CB8AC3E}">
        <p14:creationId xmlns:p14="http://schemas.microsoft.com/office/powerpoint/2010/main" val="19110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0"/>
            <a:ext cx="5150861" cy="4643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175" y="320039"/>
            <a:ext cx="605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C in this picture?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75" y="1563485"/>
            <a:ext cx="605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membrane is indicated by letter AB in this picture?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175" y="2962794"/>
            <a:ext cx="605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does this function/ purpose of this membrane?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8FACB-D335-6F45-97C6-B529797E976F}"/>
              </a:ext>
            </a:extLst>
          </p:cNvPr>
          <p:cNvSpPr txBox="1"/>
          <p:nvPr/>
        </p:nvSpPr>
        <p:spPr>
          <a:xfrm>
            <a:off x="2496719" y="950980"/>
            <a:ext cx="339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Vomerine Teeth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4BC87-99F1-434D-B638-97EED866B261}"/>
              </a:ext>
            </a:extLst>
          </p:cNvPr>
          <p:cNvSpPr txBox="1"/>
          <p:nvPr/>
        </p:nvSpPr>
        <p:spPr>
          <a:xfrm>
            <a:off x="3053911" y="2194426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Nictating</a:t>
            </a:r>
            <a:r>
              <a:rPr lang="en-US" sz="3600" dirty="0">
                <a:solidFill>
                  <a:srgbClr val="FF0000"/>
                </a:solidFill>
              </a:rPr>
              <a:t> Membrane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BE5B2-BCDD-D14A-861B-44C902CEB61B}"/>
              </a:ext>
            </a:extLst>
          </p:cNvPr>
          <p:cNvSpPr txBox="1"/>
          <p:nvPr/>
        </p:nvSpPr>
        <p:spPr>
          <a:xfrm>
            <a:off x="1245646" y="4038938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See underwater</a:t>
            </a:r>
          </a:p>
        </p:txBody>
      </p:sp>
    </p:spTree>
    <p:extLst>
      <p:ext uri="{BB962C8B-B14F-4D97-AF65-F5344CB8AC3E}">
        <p14:creationId xmlns:p14="http://schemas.microsoft.com/office/powerpoint/2010/main" val="3005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5 at 1.2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00" y="0"/>
            <a:ext cx="6728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2963" y="70887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2208" y="1835982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295" y="2806212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its function?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88075" y="1545334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4780" y="2495831"/>
            <a:ext cx="30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7870" y="3568582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39043" y="3283266"/>
            <a:ext cx="4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003C77-E39F-6640-946F-A25359BF93D0}"/>
              </a:ext>
            </a:extLst>
          </p:cNvPr>
          <p:cNvCxnSpPr>
            <a:cxnSpLocks/>
          </p:cNvCxnSpPr>
          <p:nvPr/>
        </p:nvCxnSpPr>
        <p:spPr>
          <a:xfrm>
            <a:off x="5832963" y="2169763"/>
            <a:ext cx="26446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76048C-D478-EB46-97B1-BD857C990E78}"/>
              </a:ext>
            </a:extLst>
          </p:cNvPr>
          <p:cNvSpPr txBox="1"/>
          <p:nvPr/>
        </p:nvSpPr>
        <p:spPr>
          <a:xfrm>
            <a:off x="714004" y="1743648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C24C1-7402-8F47-9359-B1E511F91CEE}"/>
              </a:ext>
            </a:extLst>
          </p:cNvPr>
          <p:cNvSpPr txBox="1"/>
          <p:nvPr/>
        </p:nvSpPr>
        <p:spPr>
          <a:xfrm>
            <a:off x="483575" y="472439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B7A05A-2423-354A-8353-53BA347CFD5F}"/>
              </a:ext>
            </a:extLst>
          </p:cNvPr>
          <p:cNvSpPr txBox="1"/>
          <p:nvPr/>
        </p:nvSpPr>
        <p:spPr>
          <a:xfrm>
            <a:off x="603864" y="3430082"/>
            <a:ext cx="4230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Produce Bile/ Detoxify blood</a:t>
            </a:r>
          </a:p>
        </p:txBody>
      </p:sp>
    </p:spTree>
    <p:extLst>
      <p:ext uri="{BB962C8B-B14F-4D97-AF65-F5344CB8AC3E}">
        <p14:creationId xmlns:p14="http://schemas.microsoft.com/office/powerpoint/2010/main" val="138274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5 at 1.2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00" y="0"/>
            <a:ext cx="6728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2963" y="70887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2208" y="1835982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295" y="2806212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its function?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88075" y="1545334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4780" y="2495831"/>
            <a:ext cx="30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7870" y="3568582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39043" y="3283266"/>
            <a:ext cx="4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003C77-E39F-6640-946F-A25359BF93D0}"/>
              </a:ext>
            </a:extLst>
          </p:cNvPr>
          <p:cNvCxnSpPr>
            <a:cxnSpLocks/>
          </p:cNvCxnSpPr>
          <p:nvPr/>
        </p:nvCxnSpPr>
        <p:spPr>
          <a:xfrm>
            <a:off x="5451646" y="3099662"/>
            <a:ext cx="26446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76048C-D478-EB46-97B1-BD857C990E78}"/>
              </a:ext>
            </a:extLst>
          </p:cNvPr>
          <p:cNvSpPr txBox="1"/>
          <p:nvPr/>
        </p:nvSpPr>
        <p:spPr>
          <a:xfrm>
            <a:off x="714004" y="1743648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Fat Bodies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C24C1-7402-8F47-9359-B1E511F91CEE}"/>
              </a:ext>
            </a:extLst>
          </p:cNvPr>
          <p:cNvSpPr txBox="1"/>
          <p:nvPr/>
        </p:nvSpPr>
        <p:spPr>
          <a:xfrm>
            <a:off x="483575" y="472439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 (yellow strings)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B7A05A-2423-354A-8353-53BA347CFD5F}"/>
              </a:ext>
            </a:extLst>
          </p:cNvPr>
          <p:cNvSpPr txBox="1"/>
          <p:nvPr/>
        </p:nvSpPr>
        <p:spPr>
          <a:xfrm>
            <a:off x="510733" y="3329432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Long-term energy</a:t>
            </a:r>
          </a:p>
        </p:txBody>
      </p:sp>
    </p:spTree>
    <p:extLst>
      <p:ext uri="{BB962C8B-B14F-4D97-AF65-F5344CB8AC3E}">
        <p14:creationId xmlns:p14="http://schemas.microsoft.com/office/powerpoint/2010/main" val="2997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5 at 1.2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00" y="0"/>
            <a:ext cx="6728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2963" y="70887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2208" y="1835982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88075" y="1545334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4780" y="2495831"/>
            <a:ext cx="30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7870" y="3568582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39043" y="3283266"/>
            <a:ext cx="4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003C77-E39F-6640-946F-A25359BF93D0}"/>
              </a:ext>
            </a:extLst>
          </p:cNvPr>
          <p:cNvCxnSpPr>
            <a:cxnSpLocks/>
          </p:cNvCxnSpPr>
          <p:nvPr/>
        </p:nvCxnSpPr>
        <p:spPr>
          <a:xfrm>
            <a:off x="6319551" y="3806925"/>
            <a:ext cx="26446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76048C-D478-EB46-97B1-BD857C990E78}"/>
              </a:ext>
            </a:extLst>
          </p:cNvPr>
          <p:cNvSpPr txBox="1"/>
          <p:nvPr/>
        </p:nvSpPr>
        <p:spPr>
          <a:xfrm>
            <a:off x="714004" y="1743648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Bladder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C24C1-7402-8F47-9359-B1E511F91CEE}"/>
              </a:ext>
            </a:extLst>
          </p:cNvPr>
          <p:cNvSpPr txBox="1"/>
          <p:nvPr/>
        </p:nvSpPr>
        <p:spPr>
          <a:xfrm>
            <a:off x="483575" y="472439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arrow?</a:t>
            </a:r>
          </a:p>
        </p:txBody>
      </p:sp>
    </p:spTree>
    <p:extLst>
      <p:ext uri="{BB962C8B-B14F-4D97-AF65-F5344CB8AC3E}">
        <p14:creationId xmlns:p14="http://schemas.microsoft.com/office/powerpoint/2010/main" val="35944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5 at 1.2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00" y="0"/>
            <a:ext cx="6728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2963" y="70887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2208" y="1835982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88075" y="1545334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4780" y="2495831"/>
            <a:ext cx="30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7870" y="3568582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39043" y="3283266"/>
            <a:ext cx="4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003C77-E39F-6640-946F-A25359BF93D0}"/>
              </a:ext>
            </a:extLst>
          </p:cNvPr>
          <p:cNvCxnSpPr>
            <a:cxnSpLocks/>
          </p:cNvCxnSpPr>
          <p:nvPr/>
        </p:nvCxnSpPr>
        <p:spPr>
          <a:xfrm>
            <a:off x="6040581" y="2957496"/>
            <a:ext cx="26446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76048C-D478-EB46-97B1-BD857C990E78}"/>
              </a:ext>
            </a:extLst>
          </p:cNvPr>
          <p:cNvSpPr txBox="1"/>
          <p:nvPr/>
        </p:nvSpPr>
        <p:spPr>
          <a:xfrm>
            <a:off x="1129813" y="1683833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Gall Bladder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C24C1-7402-8F47-9359-B1E511F91CEE}"/>
              </a:ext>
            </a:extLst>
          </p:cNvPr>
          <p:cNvSpPr txBox="1"/>
          <p:nvPr/>
        </p:nvSpPr>
        <p:spPr>
          <a:xfrm>
            <a:off x="483575" y="472439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 (green bulb)?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D0D7F-C305-BE49-9C3D-8081425B292C}"/>
              </a:ext>
            </a:extLst>
          </p:cNvPr>
          <p:cNvSpPr txBox="1"/>
          <p:nvPr/>
        </p:nvSpPr>
        <p:spPr>
          <a:xfrm>
            <a:off x="329295" y="2806212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its function?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89D9D-9A4D-6348-BCA5-98F37ADB62B0}"/>
              </a:ext>
            </a:extLst>
          </p:cNvPr>
          <p:cNvSpPr txBox="1"/>
          <p:nvPr/>
        </p:nvSpPr>
        <p:spPr>
          <a:xfrm>
            <a:off x="510733" y="3329432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Store Bile</a:t>
            </a:r>
          </a:p>
        </p:txBody>
      </p:sp>
    </p:spTree>
    <p:extLst>
      <p:ext uri="{BB962C8B-B14F-4D97-AF65-F5344CB8AC3E}">
        <p14:creationId xmlns:p14="http://schemas.microsoft.com/office/powerpoint/2010/main" val="38175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738" y="520064"/>
            <a:ext cx="7343680" cy="3640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271" y="822960"/>
            <a:ext cx="4533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structure indicated by number 5?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35AF-2323-F640-A7EF-E012C7EB50BA}"/>
              </a:ext>
            </a:extLst>
          </p:cNvPr>
          <p:cNvSpPr txBox="1"/>
          <p:nvPr/>
        </p:nvSpPr>
        <p:spPr>
          <a:xfrm>
            <a:off x="757073" y="3021929"/>
            <a:ext cx="347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Tympanum Membrane</a:t>
            </a:r>
          </a:p>
        </p:txBody>
      </p:sp>
    </p:spTree>
    <p:extLst>
      <p:ext uri="{BB962C8B-B14F-4D97-AF65-F5344CB8AC3E}">
        <p14:creationId xmlns:p14="http://schemas.microsoft.com/office/powerpoint/2010/main" val="39984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5 at 1.2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00" y="0"/>
            <a:ext cx="6728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2963" y="70887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2208" y="1835982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88075" y="1545334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4780" y="2495831"/>
            <a:ext cx="30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7870" y="3568582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39043" y="3283266"/>
            <a:ext cx="4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003C77-E39F-6640-946F-A25359BF93D0}"/>
              </a:ext>
            </a:extLst>
          </p:cNvPr>
          <p:cNvCxnSpPr>
            <a:cxnSpLocks/>
          </p:cNvCxnSpPr>
          <p:nvPr/>
        </p:nvCxnSpPr>
        <p:spPr>
          <a:xfrm>
            <a:off x="5879457" y="1926291"/>
            <a:ext cx="26446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76048C-D478-EB46-97B1-BD857C990E78}"/>
              </a:ext>
            </a:extLst>
          </p:cNvPr>
          <p:cNvSpPr txBox="1"/>
          <p:nvPr/>
        </p:nvSpPr>
        <p:spPr>
          <a:xfrm>
            <a:off x="1129813" y="1683833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Lungs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C24C1-7402-8F47-9359-B1E511F91CEE}"/>
              </a:ext>
            </a:extLst>
          </p:cNvPr>
          <p:cNvSpPr txBox="1"/>
          <p:nvPr/>
        </p:nvSpPr>
        <p:spPr>
          <a:xfrm>
            <a:off x="483575" y="472439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 (green bulb)?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D0D7F-C305-BE49-9C3D-8081425B292C}"/>
              </a:ext>
            </a:extLst>
          </p:cNvPr>
          <p:cNvSpPr txBox="1"/>
          <p:nvPr/>
        </p:nvSpPr>
        <p:spPr>
          <a:xfrm>
            <a:off x="329295" y="2806212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its function?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89D9D-9A4D-6348-BCA5-98F37ADB62B0}"/>
              </a:ext>
            </a:extLst>
          </p:cNvPr>
          <p:cNvSpPr txBox="1"/>
          <p:nvPr/>
        </p:nvSpPr>
        <p:spPr>
          <a:xfrm>
            <a:off x="510733" y="3329432"/>
            <a:ext cx="463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Exchange O2 and CO2</a:t>
            </a:r>
          </a:p>
        </p:txBody>
      </p:sp>
    </p:spTree>
    <p:extLst>
      <p:ext uri="{BB962C8B-B14F-4D97-AF65-F5344CB8AC3E}">
        <p14:creationId xmlns:p14="http://schemas.microsoft.com/office/powerpoint/2010/main" val="6186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872245-31A8-E741-A4ED-A622DFB0741C}"/>
              </a:ext>
            </a:extLst>
          </p:cNvPr>
          <p:cNvGrpSpPr/>
          <p:nvPr/>
        </p:nvGrpSpPr>
        <p:grpSpPr>
          <a:xfrm>
            <a:off x="3706748" y="565655"/>
            <a:ext cx="8485252" cy="5809100"/>
            <a:chOff x="294131" y="1030604"/>
            <a:chExt cx="8485252" cy="580910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ADEFCDD0-6F05-404B-8D61-C4891EE423ED}"/>
                </a:ext>
              </a:extLst>
            </p:cNvPr>
            <p:cNvSpPr/>
            <p:nvPr/>
          </p:nvSpPr>
          <p:spPr>
            <a:xfrm>
              <a:off x="294131" y="2296997"/>
              <a:ext cx="7029940" cy="45427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72B1130-3895-0C40-92D2-D4FCB3C84C60}"/>
                </a:ext>
              </a:extLst>
            </p:cNvPr>
            <p:cNvSpPr txBox="1"/>
            <p:nvPr/>
          </p:nvSpPr>
          <p:spPr>
            <a:xfrm>
              <a:off x="7124192" y="1565224"/>
              <a:ext cx="1138555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45" dirty="0">
                  <a:latin typeface="Arial"/>
                  <a:cs typeface="Arial"/>
                </a:rPr>
                <a:t>Yolk</a:t>
              </a:r>
              <a:r>
                <a:rPr sz="2200" b="1" spc="-60" dirty="0">
                  <a:latin typeface="Arial"/>
                  <a:cs typeface="Arial"/>
                </a:rPr>
                <a:t> </a:t>
              </a:r>
              <a:r>
                <a:rPr sz="2200" b="1" spc="-5" dirty="0">
                  <a:latin typeface="Arial"/>
                  <a:cs typeface="Arial"/>
                </a:rPr>
                <a:t>sac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7380AE70-574A-9B4D-9AD5-5E4A5A8DBB4E}"/>
                </a:ext>
              </a:extLst>
            </p:cNvPr>
            <p:cNvSpPr txBox="1"/>
            <p:nvPr/>
          </p:nvSpPr>
          <p:spPr>
            <a:xfrm>
              <a:off x="578002" y="1611324"/>
              <a:ext cx="1064895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Amnion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80A05926-613D-DF4D-A539-38896839D239}"/>
                </a:ext>
              </a:extLst>
            </p:cNvPr>
            <p:cNvSpPr txBox="1"/>
            <p:nvPr/>
          </p:nvSpPr>
          <p:spPr>
            <a:xfrm>
              <a:off x="7138543" y="5826048"/>
              <a:ext cx="1219835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Albu</a:t>
              </a:r>
              <a:r>
                <a:rPr sz="2200" b="1" dirty="0">
                  <a:latin typeface="Arial"/>
                  <a:cs typeface="Arial"/>
                </a:rPr>
                <a:t>m</a:t>
              </a:r>
              <a:r>
                <a:rPr sz="2200" b="1" spc="-5" dirty="0">
                  <a:latin typeface="Arial"/>
                  <a:cs typeface="Arial"/>
                </a:rPr>
                <a:t>en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2406C27-8ADE-C545-AAC3-1B0815AE5C83}"/>
                </a:ext>
              </a:extLst>
            </p:cNvPr>
            <p:cNvSpPr txBox="1"/>
            <p:nvPr/>
          </p:nvSpPr>
          <p:spPr>
            <a:xfrm>
              <a:off x="7373493" y="4217670"/>
              <a:ext cx="1405890" cy="6623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2510"/>
                </a:lnSpc>
                <a:spcBef>
                  <a:spcPts val="95"/>
                </a:spcBef>
              </a:pPr>
              <a:r>
                <a:rPr sz="2200" b="1" spc="-45" dirty="0">
                  <a:latin typeface="Arial"/>
                  <a:cs typeface="Arial"/>
                </a:rPr>
                <a:t>Yolk</a:t>
              </a:r>
              <a:endParaRPr sz="2200">
                <a:latin typeface="Arial"/>
                <a:cs typeface="Arial"/>
              </a:endParaRPr>
            </a:p>
            <a:p>
              <a:pPr marL="12700">
                <a:lnSpc>
                  <a:spcPts val="2510"/>
                </a:lnSpc>
              </a:pPr>
              <a:r>
                <a:rPr sz="2200" b="1" spc="-5" dirty="0">
                  <a:latin typeface="Arial"/>
                  <a:cs typeface="Arial"/>
                </a:rPr>
                <a:t>(nutrients)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5E0C5AA3-0DB5-6C44-8A3F-B963E0085D6E}"/>
                </a:ext>
              </a:extLst>
            </p:cNvPr>
            <p:cNvSpPr txBox="1"/>
            <p:nvPr/>
          </p:nvSpPr>
          <p:spPr>
            <a:xfrm>
              <a:off x="2762757" y="1030604"/>
              <a:ext cx="3683000" cy="6902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5080" algn="r">
                <a:lnSpc>
                  <a:spcPts val="262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Chorion</a:t>
              </a:r>
              <a:endParaRPr sz="2200" dirty="0">
                <a:latin typeface="Arial"/>
                <a:cs typeface="Arial"/>
              </a:endParaRPr>
            </a:p>
            <a:p>
              <a:pPr marL="12700">
                <a:lnSpc>
                  <a:spcPts val="2620"/>
                </a:lnSpc>
              </a:pPr>
              <a:r>
                <a:rPr sz="2200" b="1" spc="-5" dirty="0">
                  <a:latin typeface="Arial"/>
                  <a:cs typeface="Arial"/>
                </a:rPr>
                <a:t>Allantois</a:t>
              </a:r>
              <a:endParaRPr sz="2200" dirty="0">
                <a:latin typeface="Arial"/>
                <a:cs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F5E22E6C-F78D-3D47-9D00-6EDFA4A0085A}"/>
                </a:ext>
              </a:extLst>
            </p:cNvPr>
            <p:cNvSpPr txBox="1"/>
            <p:nvPr/>
          </p:nvSpPr>
          <p:spPr>
            <a:xfrm>
              <a:off x="339648" y="2562860"/>
              <a:ext cx="2113280" cy="212217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63625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Embr</a:t>
              </a:r>
              <a:r>
                <a:rPr sz="2200" b="1" spc="-25" dirty="0">
                  <a:latin typeface="Arial"/>
                  <a:cs typeface="Arial"/>
                </a:rPr>
                <a:t>y</a:t>
              </a:r>
              <a:r>
                <a:rPr sz="2200" b="1" spc="-5" dirty="0">
                  <a:latin typeface="Arial"/>
                  <a:cs typeface="Arial"/>
                </a:rPr>
                <a:t>o</a:t>
              </a:r>
              <a:endParaRPr sz="2200">
                <a:latin typeface="Arial"/>
                <a:cs typeface="Arial"/>
              </a:endParaRPr>
            </a:p>
            <a:p>
              <a:pPr marL="12700" marR="897255">
                <a:lnSpc>
                  <a:spcPct val="90000"/>
                </a:lnSpc>
                <a:spcBef>
                  <a:spcPts val="1989"/>
                </a:spcBef>
              </a:pPr>
              <a:r>
                <a:rPr sz="2200" b="1" spc="-5" dirty="0">
                  <a:latin typeface="Arial"/>
                  <a:cs typeface="Arial"/>
                </a:rPr>
                <a:t>Amni</a:t>
              </a:r>
              <a:r>
                <a:rPr sz="2200" b="1" dirty="0">
                  <a:latin typeface="Arial"/>
                  <a:cs typeface="Arial"/>
                </a:rPr>
                <a:t>o</a:t>
              </a:r>
              <a:r>
                <a:rPr sz="2200" b="1" spc="-5" dirty="0">
                  <a:latin typeface="Arial"/>
                  <a:cs typeface="Arial"/>
                </a:rPr>
                <a:t>tic  cavity  </a:t>
              </a:r>
              <a:r>
                <a:rPr sz="2200" b="1" dirty="0">
                  <a:latin typeface="Arial"/>
                  <a:cs typeface="Arial"/>
                </a:rPr>
                <a:t>with  </a:t>
              </a:r>
              <a:r>
                <a:rPr sz="2200" b="1" spc="-5" dirty="0">
                  <a:latin typeface="Arial"/>
                  <a:cs typeface="Arial"/>
                </a:rPr>
                <a:t>amniotic  fluid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46FC9569-C371-F44D-B73C-4FD886280AD9}"/>
                </a:ext>
              </a:extLst>
            </p:cNvPr>
            <p:cNvSpPr txBox="1"/>
            <p:nvPr/>
          </p:nvSpPr>
          <p:spPr>
            <a:xfrm>
              <a:off x="905052" y="5833973"/>
              <a:ext cx="692150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Shell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527AACF8-6665-6843-B3C3-82D78A8F1D2A}"/>
                </a:ext>
              </a:extLst>
            </p:cNvPr>
            <p:cNvSpPr/>
            <p:nvPr/>
          </p:nvSpPr>
          <p:spPr>
            <a:xfrm>
              <a:off x="1623822" y="5490209"/>
              <a:ext cx="692150" cy="515620"/>
            </a:xfrm>
            <a:custGeom>
              <a:avLst/>
              <a:gdLst/>
              <a:ahLst/>
              <a:cxnLst/>
              <a:rect l="l" t="t" r="r" b="b"/>
              <a:pathLst>
                <a:path w="692150" h="515620">
                  <a:moveTo>
                    <a:pt x="0" y="515111"/>
                  </a:moveTo>
                  <a:lnTo>
                    <a:pt x="691896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E3AD2A5E-BAB9-F741-BDBD-3A4D1FDCF0B6}"/>
                </a:ext>
              </a:extLst>
            </p:cNvPr>
            <p:cNvSpPr/>
            <p:nvPr/>
          </p:nvSpPr>
          <p:spPr>
            <a:xfrm>
              <a:off x="1191005" y="3579114"/>
              <a:ext cx="2426335" cy="234950"/>
            </a:xfrm>
            <a:custGeom>
              <a:avLst/>
              <a:gdLst/>
              <a:ahLst/>
              <a:cxnLst/>
              <a:rect l="l" t="t" r="r" b="b"/>
              <a:pathLst>
                <a:path w="2426335" h="234950">
                  <a:moveTo>
                    <a:pt x="0" y="0"/>
                  </a:moveTo>
                  <a:lnTo>
                    <a:pt x="2426208" y="2346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37FC59B-779B-BE4B-B472-78566A7FD090}"/>
                </a:ext>
              </a:extLst>
            </p:cNvPr>
            <p:cNvSpPr/>
            <p:nvPr/>
          </p:nvSpPr>
          <p:spPr>
            <a:xfrm>
              <a:off x="1991105" y="2911601"/>
              <a:ext cx="1839595" cy="641985"/>
            </a:xfrm>
            <a:custGeom>
              <a:avLst/>
              <a:gdLst/>
              <a:ahLst/>
              <a:cxnLst/>
              <a:rect l="l" t="t" r="r" b="b"/>
              <a:pathLst>
                <a:path w="1839595" h="641985">
                  <a:moveTo>
                    <a:pt x="0" y="0"/>
                  </a:moveTo>
                  <a:lnTo>
                    <a:pt x="1839468" y="64160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300BBD6D-217B-AC46-AA66-3A9F64B6C881}"/>
                </a:ext>
              </a:extLst>
            </p:cNvPr>
            <p:cNvSpPr/>
            <p:nvPr/>
          </p:nvSpPr>
          <p:spPr>
            <a:xfrm>
              <a:off x="1279397" y="1998726"/>
              <a:ext cx="2891155" cy="1021080"/>
            </a:xfrm>
            <a:custGeom>
              <a:avLst/>
              <a:gdLst/>
              <a:ahLst/>
              <a:cxnLst/>
              <a:rect l="l" t="t" r="r" b="b"/>
              <a:pathLst>
                <a:path w="2891154" h="1021080">
                  <a:moveTo>
                    <a:pt x="0" y="0"/>
                  </a:moveTo>
                  <a:lnTo>
                    <a:pt x="2891028" y="10210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404B944A-F996-9441-8D6C-A02B8E81A572}"/>
                </a:ext>
              </a:extLst>
            </p:cNvPr>
            <p:cNvSpPr/>
            <p:nvPr/>
          </p:nvSpPr>
          <p:spPr>
            <a:xfrm>
              <a:off x="3374897" y="1757933"/>
              <a:ext cx="2095500" cy="1321435"/>
            </a:xfrm>
            <a:custGeom>
              <a:avLst/>
              <a:gdLst/>
              <a:ahLst/>
              <a:cxnLst/>
              <a:rect l="l" t="t" r="r" b="b"/>
              <a:pathLst>
                <a:path w="2095500" h="1321435">
                  <a:moveTo>
                    <a:pt x="0" y="0"/>
                  </a:moveTo>
                  <a:lnTo>
                    <a:pt x="2095500" y="132130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64930560-D9B6-9C49-8396-6BA39DE7B03D}"/>
                </a:ext>
              </a:extLst>
            </p:cNvPr>
            <p:cNvSpPr/>
            <p:nvPr/>
          </p:nvSpPr>
          <p:spPr>
            <a:xfrm>
              <a:off x="5855970" y="1389125"/>
              <a:ext cx="20320" cy="1771014"/>
            </a:xfrm>
            <a:custGeom>
              <a:avLst/>
              <a:gdLst/>
              <a:ahLst/>
              <a:cxnLst/>
              <a:rect l="l" t="t" r="r" b="b"/>
              <a:pathLst>
                <a:path w="20320" h="1771014">
                  <a:moveTo>
                    <a:pt x="19812" y="0"/>
                  </a:moveTo>
                  <a:lnTo>
                    <a:pt x="0" y="177088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C8889372-3F87-054B-9643-923BE11440A0}"/>
                </a:ext>
              </a:extLst>
            </p:cNvPr>
            <p:cNvSpPr/>
            <p:nvPr/>
          </p:nvSpPr>
          <p:spPr>
            <a:xfrm>
              <a:off x="5822441" y="1928622"/>
              <a:ext cx="1908175" cy="2661285"/>
            </a:xfrm>
            <a:custGeom>
              <a:avLst/>
              <a:gdLst/>
              <a:ahLst/>
              <a:cxnLst/>
              <a:rect l="l" t="t" r="r" b="b"/>
              <a:pathLst>
                <a:path w="1908175" h="2661285">
                  <a:moveTo>
                    <a:pt x="0" y="2660904"/>
                  </a:moveTo>
                  <a:lnTo>
                    <a:pt x="19080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E8390A85-041B-6543-842A-DA10CF3EE45B}"/>
                </a:ext>
              </a:extLst>
            </p:cNvPr>
            <p:cNvSpPr/>
            <p:nvPr/>
          </p:nvSpPr>
          <p:spPr>
            <a:xfrm>
              <a:off x="5868161" y="4421885"/>
              <a:ext cx="1503045" cy="300355"/>
            </a:xfrm>
            <a:custGeom>
              <a:avLst/>
              <a:gdLst/>
              <a:ahLst/>
              <a:cxnLst/>
              <a:rect l="l" t="t" r="r" b="b"/>
              <a:pathLst>
                <a:path w="1503045" h="300354">
                  <a:moveTo>
                    <a:pt x="0" y="300227"/>
                  </a:moveTo>
                  <a:lnTo>
                    <a:pt x="1502664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0557F2C8-FD57-D14D-B2F2-10814868781B}"/>
                </a:ext>
              </a:extLst>
            </p:cNvPr>
            <p:cNvSpPr/>
            <p:nvPr/>
          </p:nvSpPr>
          <p:spPr>
            <a:xfrm>
              <a:off x="6329934" y="5755385"/>
              <a:ext cx="821690" cy="274320"/>
            </a:xfrm>
            <a:custGeom>
              <a:avLst/>
              <a:gdLst/>
              <a:ahLst/>
              <a:cxnLst/>
              <a:rect l="l" t="t" r="r" b="b"/>
              <a:pathLst>
                <a:path w="821690" h="274320">
                  <a:moveTo>
                    <a:pt x="0" y="0"/>
                  </a:moveTo>
                  <a:lnTo>
                    <a:pt x="821436" y="27431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106E9F6-6F5A-824B-A7CF-5D2FBAB68784}"/>
              </a:ext>
            </a:extLst>
          </p:cNvPr>
          <p:cNvSpPr/>
          <p:nvPr/>
        </p:nvSpPr>
        <p:spPr>
          <a:xfrm>
            <a:off x="4317669" y="5290436"/>
            <a:ext cx="692150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44C118-6D68-2748-A4C2-2BFE331BEE3E}"/>
              </a:ext>
            </a:extLst>
          </p:cNvPr>
          <p:cNvSpPr/>
          <p:nvPr/>
        </p:nvSpPr>
        <p:spPr>
          <a:xfrm>
            <a:off x="10546625" y="5254124"/>
            <a:ext cx="1193215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BF0B71-D9D9-A34C-8EB1-057A05AAD3CD}"/>
              </a:ext>
            </a:extLst>
          </p:cNvPr>
          <p:cNvSpPr/>
          <p:nvPr/>
        </p:nvSpPr>
        <p:spPr>
          <a:xfrm>
            <a:off x="10717287" y="3609821"/>
            <a:ext cx="1444575" cy="852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6B0D63-0D88-2449-B4D5-7BD9DEF6BDD4}"/>
              </a:ext>
            </a:extLst>
          </p:cNvPr>
          <p:cNvSpPr/>
          <p:nvPr/>
        </p:nvSpPr>
        <p:spPr>
          <a:xfrm>
            <a:off x="10416567" y="1071039"/>
            <a:ext cx="1274015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F8BC46-76C2-D948-B5AE-004CC3AD21E2}"/>
              </a:ext>
            </a:extLst>
          </p:cNvPr>
          <p:cNvSpPr/>
          <p:nvPr/>
        </p:nvSpPr>
        <p:spPr>
          <a:xfrm>
            <a:off x="8623780" y="484908"/>
            <a:ext cx="1234593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20FB77-C27B-9445-B506-F7A502868767}"/>
              </a:ext>
            </a:extLst>
          </p:cNvPr>
          <p:cNvSpPr/>
          <p:nvPr/>
        </p:nvSpPr>
        <p:spPr>
          <a:xfrm>
            <a:off x="6141900" y="824977"/>
            <a:ext cx="1362019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9645F6-4B97-AD4B-BB2E-3924166B8233}"/>
              </a:ext>
            </a:extLst>
          </p:cNvPr>
          <p:cNvSpPr/>
          <p:nvPr/>
        </p:nvSpPr>
        <p:spPr>
          <a:xfrm>
            <a:off x="3911471" y="1026869"/>
            <a:ext cx="1098347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466B93-586A-204F-9697-7924FB882BA6}"/>
              </a:ext>
            </a:extLst>
          </p:cNvPr>
          <p:cNvSpPr txBox="1"/>
          <p:nvPr/>
        </p:nvSpPr>
        <p:spPr>
          <a:xfrm>
            <a:off x="4317669" y="5383796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C15E0A-482B-4F44-AE5D-8B001715CBD7}"/>
              </a:ext>
            </a:extLst>
          </p:cNvPr>
          <p:cNvSpPr txBox="1"/>
          <p:nvPr/>
        </p:nvSpPr>
        <p:spPr>
          <a:xfrm>
            <a:off x="4023974" y="1192685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686593-E257-DC44-9BC8-720776A22608}"/>
              </a:ext>
            </a:extLst>
          </p:cNvPr>
          <p:cNvSpPr txBox="1"/>
          <p:nvPr/>
        </p:nvSpPr>
        <p:spPr>
          <a:xfrm>
            <a:off x="6207140" y="864263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8D632E-8CEA-8E4E-B51F-CF8C269EA259}"/>
              </a:ext>
            </a:extLst>
          </p:cNvPr>
          <p:cNvSpPr txBox="1"/>
          <p:nvPr/>
        </p:nvSpPr>
        <p:spPr>
          <a:xfrm>
            <a:off x="8813980" y="475185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6F893F-9006-3547-B41C-90D2ADC87192}"/>
              </a:ext>
            </a:extLst>
          </p:cNvPr>
          <p:cNvSpPr txBox="1"/>
          <p:nvPr/>
        </p:nvSpPr>
        <p:spPr>
          <a:xfrm>
            <a:off x="10797849" y="998405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A55ABA-59E2-8649-9EAC-1EE123AF9E5C}"/>
              </a:ext>
            </a:extLst>
          </p:cNvPr>
          <p:cNvSpPr txBox="1"/>
          <p:nvPr/>
        </p:nvSpPr>
        <p:spPr>
          <a:xfrm>
            <a:off x="10296247" y="5346308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233C26-FF3D-5D40-9EFC-C58C77E5D28E}"/>
              </a:ext>
            </a:extLst>
          </p:cNvPr>
          <p:cNvSpPr txBox="1"/>
          <p:nvPr/>
        </p:nvSpPr>
        <p:spPr>
          <a:xfrm>
            <a:off x="713806" y="977533"/>
            <a:ext cx="143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E232CE-1A32-2142-B1D5-74CA319FBEFF}"/>
              </a:ext>
            </a:extLst>
          </p:cNvPr>
          <p:cNvSpPr txBox="1"/>
          <p:nvPr/>
        </p:nvSpPr>
        <p:spPr>
          <a:xfrm>
            <a:off x="66074" y="276996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letter is the Yolk Sac?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329563-CB1C-B345-AE38-19363CC4DA51}"/>
              </a:ext>
            </a:extLst>
          </p:cNvPr>
          <p:cNvSpPr txBox="1"/>
          <p:nvPr/>
        </p:nvSpPr>
        <p:spPr>
          <a:xfrm>
            <a:off x="-47435" y="2099640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its function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166DAE-2D46-0646-B77D-44F0C20D2B26}"/>
              </a:ext>
            </a:extLst>
          </p:cNvPr>
          <p:cNvSpPr txBox="1"/>
          <p:nvPr/>
        </p:nvSpPr>
        <p:spPr>
          <a:xfrm>
            <a:off x="630139" y="2673945"/>
            <a:ext cx="198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Provide Energy</a:t>
            </a:r>
          </a:p>
        </p:txBody>
      </p:sp>
    </p:spTree>
    <p:extLst>
      <p:ext uri="{BB962C8B-B14F-4D97-AF65-F5344CB8AC3E}">
        <p14:creationId xmlns:p14="http://schemas.microsoft.com/office/powerpoint/2010/main" val="39953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872245-31A8-E741-A4ED-A622DFB0741C}"/>
              </a:ext>
            </a:extLst>
          </p:cNvPr>
          <p:cNvGrpSpPr/>
          <p:nvPr/>
        </p:nvGrpSpPr>
        <p:grpSpPr>
          <a:xfrm>
            <a:off x="3706748" y="565655"/>
            <a:ext cx="8485252" cy="5809100"/>
            <a:chOff x="294131" y="1030604"/>
            <a:chExt cx="8485252" cy="580910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ADEFCDD0-6F05-404B-8D61-C4891EE423ED}"/>
                </a:ext>
              </a:extLst>
            </p:cNvPr>
            <p:cNvSpPr/>
            <p:nvPr/>
          </p:nvSpPr>
          <p:spPr>
            <a:xfrm>
              <a:off x="294131" y="2296997"/>
              <a:ext cx="7029940" cy="45427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72B1130-3895-0C40-92D2-D4FCB3C84C60}"/>
                </a:ext>
              </a:extLst>
            </p:cNvPr>
            <p:cNvSpPr txBox="1"/>
            <p:nvPr/>
          </p:nvSpPr>
          <p:spPr>
            <a:xfrm>
              <a:off x="7124192" y="1565224"/>
              <a:ext cx="1138555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45" dirty="0">
                  <a:latin typeface="Arial"/>
                  <a:cs typeface="Arial"/>
                </a:rPr>
                <a:t>Yolk</a:t>
              </a:r>
              <a:r>
                <a:rPr sz="2200" b="1" spc="-60" dirty="0">
                  <a:latin typeface="Arial"/>
                  <a:cs typeface="Arial"/>
                </a:rPr>
                <a:t> </a:t>
              </a:r>
              <a:r>
                <a:rPr sz="2200" b="1" spc="-5" dirty="0">
                  <a:latin typeface="Arial"/>
                  <a:cs typeface="Arial"/>
                </a:rPr>
                <a:t>sac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7380AE70-574A-9B4D-9AD5-5E4A5A8DBB4E}"/>
                </a:ext>
              </a:extLst>
            </p:cNvPr>
            <p:cNvSpPr txBox="1"/>
            <p:nvPr/>
          </p:nvSpPr>
          <p:spPr>
            <a:xfrm>
              <a:off x="578002" y="1611324"/>
              <a:ext cx="1064895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Amnion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80A05926-613D-DF4D-A539-38896839D239}"/>
                </a:ext>
              </a:extLst>
            </p:cNvPr>
            <p:cNvSpPr txBox="1"/>
            <p:nvPr/>
          </p:nvSpPr>
          <p:spPr>
            <a:xfrm>
              <a:off x="7138543" y="5826048"/>
              <a:ext cx="1219835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Albu</a:t>
              </a:r>
              <a:r>
                <a:rPr sz="2200" b="1" dirty="0">
                  <a:latin typeface="Arial"/>
                  <a:cs typeface="Arial"/>
                </a:rPr>
                <a:t>m</a:t>
              </a:r>
              <a:r>
                <a:rPr sz="2200" b="1" spc="-5" dirty="0">
                  <a:latin typeface="Arial"/>
                  <a:cs typeface="Arial"/>
                </a:rPr>
                <a:t>en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2406C27-8ADE-C545-AAC3-1B0815AE5C83}"/>
                </a:ext>
              </a:extLst>
            </p:cNvPr>
            <p:cNvSpPr txBox="1"/>
            <p:nvPr/>
          </p:nvSpPr>
          <p:spPr>
            <a:xfrm>
              <a:off x="7373493" y="4217670"/>
              <a:ext cx="1405890" cy="6623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2510"/>
                </a:lnSpc>
                <a:spcBef>
                  <a:spcPts val="95"/>
                </a:spcBef>
              </a:pPr>
              <a:r>
                <a:rPr sz="2200" b="1" spc="-45" dirty="0">
                  <a:latin typeface="Arial"/>
                  <a:cs typeface="Arial"/>
                </a:rPr>
                <a:t>Yolk</a:t>
              </a:r>
              <a:endParaRPr sz="2200">
                <a:latin typeface="Arial"/>
                <a:cs typeface="Arial"/>
              </a:endParaRPr>
            </a:p>
            <a:p>
              <a:pPr marL="12700">
                <a:lnSpc>
                  <a:spcPts val="2510"/>
                </a:lnSpc>
              </a:pPr>
              <a:r>
                <a:rPr sz="2200" b="1" spc="-5" dirty="0">
                  <a:latin typeface="Arial"/>
                  <a:cs typeface="Arial"/>
                </a:rPr>
                <a:t>(nutrients)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5E0C5AA3-0DB5-6C44-8A3F-B963E0085D6E}"/>
                </a:ext>
              </a:extLst>
            </p:cNvPr>
            <p:cNvSpPr txBox="1"/>
            <p:nvPr/>
          </p:nvSpPr>
          <p:spPr>
            <a:xfrm>
              <a:off x="2762757" y="1030604"/>
              <a:ext cx="3683000" cy="6902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5080" algn="r">
                <a:lnSpc>
                  <a:spcPts val="262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Chorion</a:t>
              </a:r>
              <a:endParaRPr sz="2200" dirty="0">
                <a:latin typeface="Arial"/>
                <a:cs typeface="Arial"/>
              </a:endParaRPr>
            </a:p>
            <a:p>
              <a:pPr marL="12700">
                <a:lnSpc>
                  <a:spcPts val="2620"/>
                </a:lnSpc>
              </a:pPr>
              <a:r>
                <a:rPr sz="2200" b="1" spc="-5" dirty="0">
                  <a:latin typeface="Arial"/>
                  <a:cs typeface="Arial"/>
                </a:rPr>
                <a:t>Allantois</a:t>
              </a:r>
              <a:endParaRPr sz="2200" dirty="0">
                <a:latin typeface="Arial"/>
                <a:cs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F5E22E6C-F78D-3D47-9D00-6EDFA4A0085A}"/>
                </a:ext>
              </a:extLst>
            </p:cNvPr>
            <p:cNvSpPr txBox="1"/>
            <p:nvPr/>
          </p:nvSpPr>
          <p:spPr>
            <a:xfrm>
              <a:off x="339648" y="2562860"/>
              <a:ext cx="2113280" cy="212217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63625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Embr</a:t>
              </a:r>
              <a:r>
                <a:rPr sz="2200" b="1" spc="-25" dirty="0">
                  <a:latin typeface="Arial"/>
                  <a:cs typeface="Arial"/>
                </a:rPr>
                <a:t>y</a:t>
              </a:r>
              <a:r>
                <a:rPr sz="2200" b="1" spc="-5" dirty="0">
                  <a:latin typeface="Arial"/>
                  <a:cs typeface="Arial"/>
                </a:rPr>
                <a:t>o</a:t>
              </a:r>
              <a:endParaRPr sz="2200">
                <a:latin typeface="Arial"/>
                <a:cs typeface="Arial"/>
              </a:endParaRPr>
            </a:p>
            <a:p>
              <a:pPr marL="12700" marR="897255">
                <a:lnSpc>
                  <a:spcPct val="90000"/>
                </a:lnSpc>
                <a:spcBef>
                  <a:spcPts val="1989"/>
                </a:spcBef>
              </a:pPr>
              <a:r>
                <a:rPr sz="2200" b="1" spc="-5" dirty="0">
                  <a:latin typeface="Arial"/>
                  <a:cs typeface="Arial"/>
                </a:rPr>
                <a:t>Amni</a:t>
              </a:r>
              <a:r>
                <a:rPr sz="2200" b="1" dirty="0">
                  <a:latin typeface="Arial"/>
                  <a:cs typeface="Arial"/>
                </a:rPr>
                <a:t>o</a:t>
              </a:r>
              <a:r>
                <a:rPr sz="2200" b="1" spc="-5" dirty="0">
                  <a:latin typeface="Arial"/>
                  <a:cs typeface="Arial"/>
                </a:rPr>
                <a:t>tic  cavity  </a:t>
              </a:r>
              <a:r>
                <a:rPr sz="2200" b="1" dirty="0">
                  <a:latin typeface="Arial"/>
                  <a:cs typeface="Arial"/>
                </a:rPr>
                <a:t>with  </a:t>
              </a:r>
              <a:r>
                <a:rPr sz="2200" b="1" spc="-5" dirty="0">
                  <a:latin typeface="Arial"/>
                  <a:cs typeface="Arial"/>
                </a:rPr>
                <a:t>amniotic  fluid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46FC9569-C371-F44D-B73C-4FD886280AD9}"/>
                </a:ext>
              </a:extLst>
            </p:cNvPr>
            <p:cNvSpPr txBox="1"/>
            <p:nvPr/>
          </p:nvSpPr>
          <p:spPr>
            <a:xfrm>
              <a:off x="905052" y="5833973"/>
              <a:ext cx="692150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Shell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527AACF8-6665-6843-B3C3-82D78A8F1D2A}"/>
                </a:ext>
              </a:extLst>
            </p:cNvPr>
            <p:cNvSpPr/>
            <p:nvPr/>
          </p:nvSpPr>
          <p:spPr>
            <a:xfrm>
              <a:off x="1623822" y="5490209"/>
              <a:ext cx="692150" cy="515620"/>
            </a:xfrm>
            <a:custGeom>
              <a:avLst/>
              <a:gdLst/>
              <a:ahLst/>
              <a:cxnLst/>
              <a:rect l="l" t="t" r="r" b="b"/>
              <a:pathLst>
                <a:path w="692150" h="515620">
                  <a:moveTo>
                    <a:pt x="0" y="515111"/>
                  </a:moveTo>
                  <a:lnTo>
                    <a:pt x="691896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E3AD2A5E-BAB9-F741-BDBD-3A4D1FDCF0B6}"/>
                </a:ext>
              </a:extLst>
            </p:cNvPr>
            <p:cNvSpPr/>
            <p:nvPr/>
          </p:nvSpPr>
          <p:spPr>
            <a:xfrm>
              <a:off x="1191005" y="3579114"/>
              <a:ext cx="2426335" cy="234950"/>
            </a:xfrm>
            <a:custGeom>
              <a:avLst/>
              <a:gdLst/>
              <a:ahLst/>
              <a:cxnLst/>
              <a:rect l="l" t="t" r="r" b="b"/>
              <a:pathLst>
                <a:path w="2426335" h="234950">
                  <a:moveTo>
                    <a:pt x="0" y="0"/>
                  </a:moveTo>
                  <a:lnTo>
                    <a:pt x="2426208" y="2346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37FC59B-779B-BE4B-B472-78566A7FD090}"/>
                </a:ext>
              </a:extLst>
            </p:cNvPr>
            <p:cNvSpPr/>
            <p:nvPr/>
          </p:nvSpPr>
          <p:spPr>
            <a:xfrm>
              <a:off x="1991105" y="2911601"/>
              <a:ext cx="1839595" cy="641985"/>
            </a:xfrm>
            <a:custGeom>
              <a:avLst/>
              <a:gdLst/>
              <a:ahLst/>
              <a:cxnLst/>
              <a:rect l="l" t="t" r="r" b="b"/>
              <a:pathLst>
                <a:path w="1839595" h="641985">
                  <a:moveTo>
                    <a:pt x="0" y="0"/>
                  </a:moveTo>
                  <a:lnTo>
                    <a:pt x="1839468" y="64160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300BBD6D-217B-AC46-AA66-3A9F64B6C881}"/>
                </a:ext>
              </a:extLst>
            </p:cNvPr>
            <p:cNvSpPr/>
            <p:nvPr/>
          </p:nvSpPr>
          <p:spPr>
            <a:xfrm>
              <a:off x="1279397" y="1998726"/>
              <a:ext cx="2891155" cy="1021080"/>
            </a:xfrm>
            <a:custGeom>
              <a:avLst/>
              <a:gdLst/>
              <a:ahLst/>
              <a:cxnLst/>
              <a:rect l="l" t="t" r="r" b="b"/>
              <a:pathLst>
                <a:path w="2891154" h="1021080">
                  <a:moveTo>
                    <a:pt x="0" y="0"/>
                  </a:moveTo>
                  <a:lnTo>
                    <a:pt x="2891028" y="10210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404B944A-F996-9441-8D6C-A02B8E81A572}"/>
                </a:ext>
              </a:extLst>
            </p:cNvPr>
            <p:cNvSpPr/>
            <p:nvPr/>
          </p:nvSpPr>
          <p:spPr>
            <a:xfrm>
              <a:off x="3374897" y="1757933"/>
              <a:ext cx="2095500" cy="1321435"/>
            </a:xfrm>
            <a:custGeom>
              <a:avLst/>
              <a:gdLst/>
              <a:ahLst/>
              <a:cxnLst/>
              <a:rect l="l" t="t" r="r" b="b"/>
              <a:pathLst>
                <a:path w="2095500" h="1321435">
                  <a:moveTo>
                    <a:pt x="0" y="0"/>
                  </a:moveTo>
                  <a:lnTo>
                    <a:pt x="2095500" y="132130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64930560-D9B6-9C49-8396-6BA39DE7B03D}"/>
                </a:ext>
              </a:extLst>
            </p:cNvPr>
            <p:cNvSpPr/>
            <p:nvPr/>
          </p:nvSpPr>
          <p:spPr>
            <a:xfrm>
              <a:off x="5855970" y="1389125"/>
              <a:ext cx="20320" cy="1771014"/>
            </a:xfrm>
            <a:custGeom>
              <a:avLst/>
              <a:gdLst/>
              <a:ahLst/>
              <a:cxnLst/>
              <a:rect l="l" t="t" r="r" b="b"/>
              <a:pathLst>
                <a:path w="20320" h="1771014">
                  <a:moveTo>
                    <a:pt x="19812" y="0"/>
                  </a:moveTo>
                  <a:lnTo>
                    <a:pt x="0" y="177088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C8889372-3F87-054B-9643-923BE11440A0}"/>
                </a:ext>
              </a:extLst>
            </p:cNvPr>
            <p:cNvSpPr/>
            <p:nvPr/>
          </p:nvSpPr>
          <p:spPr>
            <a:xfrm>
              <a:off x="5822441" y="1928622"/>
              <a:ext cx="1908175" cy="2661285"/>
            </a:xfrm>
            <a:custGeom>
              <a:avLst/>
              <a:gdLst/>
              <a:ahLst/>
              <a:cxnLst/>
              <a:rect l="l" t="t" r="r" b="b"/>
              <a:pathLst>
                <a:path w="1908175" h="2661285">
                  <a:moveTo>
                    <a:pt x="0" y="2660904"/>
                  </a:moveTo>
                  <a:lnTo>
                    <a:pt x="19080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E8390A85-041B-6543-842A-DA10CF3EE45B}"/>
                </a:ext>
              </a:extLst>
            </p:cNvPr>
            <p:cNvSpPr/>
            <p:nvPr/>
          </p:nvSpPr>
          <p:spPr>
            <a:xfrm>
              <a:off x="5868161" y="4421885"/>
              <a:ext cx="1503045" cy="300355"/>
            </a:xfrm>
            <a:custGeom>
              <a:avLst/>
              <a:gdLst/>
              <a:ahLst/>
              <a:cxnLst/>
              <a:rect l="l" t="t" r="r" b="b"/>
              <a:pathLst>
                <a:path w="1503045" h="300354">
                  <a:moveTo>
                    <a:pt x="0" y="300227"/>
                  </a:moveTo>
                  <a:lnTo>
                    <a:pt x="1502664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0557F2C8-FD57-D14D-B2F2-10814868781B}"/>
                </a:ext>
              </a:extLst>
            </p:cNvPr>
            <p:cNvSpPr/>
            <p:nvPr/>
          </p:nvSpPr>
          <p:spPr>
            <a:xfrm>
              <a:off x="6329934" y="5755385"/>
              <a:ext cx="821690" cy="274320"/>
            </a:xfrm>
            <a:custGeom>
              <a:avLst/>
              <a:gdLst/>
              <a:ahLst/>
              <a:cxnLst/>
              <a:rect l="l" t="t" r="r" b="b"/>
              <a:pathLst>
                <a:path w="821690" h="274320">
                  <a:moveTo>
                    <a:pt x="0" y="0"/>
                  </a:moveTo>
                  <a:lnTo>
                    <a:pt x="821436" y="27431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106E9F6-6F5A-824B-A7CF-5D2FBAB68784}"/>
              </a:ext>
            </a:extLst>
          </p:cNvPr>
          <p:cNvSpPr/>
          <p:nvPr/>
        </p:nvSpPr>
        <p:spPr>
          <a:xfrm>
            <a:off x="4317669" y="5290436"/>
            <a:ext cx="692150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BF0B71-D9D9-A34C-8EB1-057A05AAD3CD}"/>
              </a:ext>
            </a:extLst>
          </p:cNvPr>
          <p:cNvSpPr/>
          <p:nvPr/>
        </p:nvSpPr>
        <p:spPr>
          <a:xfrm>
            <a:off x="10717287" y="3609821"/>
            <a:ext cx="1444575" cy="852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6B0D63-0D88-2449-B4D5-7BD9DEF6BDD4}"/>
              </a:ext>
            </a:extLst>
          </p:cNvPr>
          <p:cNvSpPr/>
          <p:nvPr/>
        </p:nvSpPr>
        <p:spPr>
          <a:xfrm>
            <a:off x="10416567" y="1071039"/>
            <a:ext cx="1274015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F8BC46-76C2-D948-B5AE-004CC3AD21E2}"/>
              </a:ext>
            </a:extLst>
          </p:cNvPr>
          <p:cNvSpPr/>
          <p:nvPr/>
        </p:nvSpPr>
        <p:spPr>
          <a:xfrm>
            <a:off x="8623780" y="484908"/>
            <a:ext cx="1234593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20FB77-C27B-9445-B506-F7A502868767}"/>
              </a:ext>
            </a:extLst>
          </p:cNvPr>
          <p:cNvSpPr/>
          <p:nvPr/>
        </p:nvSpPr>
        <p:spPr>
          <a:xfrm>
            <a:off x="6141900" y="824977"/>
            <a:ext cx="1362019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9645F6-4B97-AD4B-BB2E-3924166B8233}"/>
              </a:ext>
            </a:extLst>
          </p:cNvPr>
          <p:cNvSpPr/>
          <p:nvPr/>
        </p:nvSpPr>
        <p:spPr>
          <a:xfrm>
            <a:off x="3911471" y="1026869"/>
            <a:ext cx="1098347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466B93-586A-204F-9697-7924FB882BA6}"/>
              </a:ext>
            </a:extLst>
          </p:cNvPr>
          <p:cNvSpPr txBox="1"/>
          <p:nvPr/>
        </p:nvSpPr>
        <p:spPr>
          <a:xfrm>
            <a:off x="4317669" y="5383796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C15E0A-482B-4F44-AE5D-8B001715CBD7}"/>
              </a:ext>
            </a:extLst>
          </p:cNvPr>
          <p:cNvSpPr txBox="1"/>
          <p:nvPr/>
        </p:nvSpPr>
        <p:spPr>
          <a:xfrm>
            <a:off x="4023974" y="1192685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686593-E257-DC44-9BC8-720776A22608}"/>
              </a:ext>
            </a:extLst>
          </p:cNvPr>
          <p:cNvSpPr txBox="1"/>
          <p:nvPr/>
        </p:nvSpPr>
        <p:spPr>
          <a:xfrm>
            <a:off x="6207140" y="864263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8D632E-8CEA-8E4E-B51F-CF8C269EA259}"/>
              </a:ext>
            </a:extLst>
          </p:cNvPr>
          <p:cNvSpPr txBox="1"/>
          <p:nvPr/>
        </p:nvSpPr>
        <p:spPr>
          <a:xfrm>
            <a:off x="8813980" y="475185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6F893F-9006-3547-B41C-90D2ADC87192}"/>
              </a:ext>
            </a:extLst>
          </p:cNvPr>
          <p:cNvSpPr txBox="1"/>
          <p:nvPr/>
        </p:nvSpPr>
        <p:spPr>
          <a:xfrm>
            <a:off x="10797849" y="998405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233C26-FF3D-5D40-9EFC-C58C77E5D28E}"/>
              </a:ext>
            </a:extLst>
          </p:cNvPr>
          <p:cNvSpPr txBox="1"/>
          <p:nvPr/>
        </p:nvSpPr>
        <p:spPr>
          <a:xfrm>
            <a:off x="713806" y="977533"/>
            <a:ext cx="143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E232CE-1A32-2142-B1D5-74CA319FBEFF}"/>
              </a:ext>
            </a:extLst>
          </p:cNvPr>
          <p:cNvSpPr txBox="1"/>
          <p:nvPr/>
        </p:nvSpPr>
        <p:spPr>
          <a:xfrm>
            <a:off x="66074" y="276996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letter is the Allantois?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329563-CB1C-B345-AE38-19363CC4DA51}"/>
              </a:ext>
            </a:extLst>
          </p:cNvPr>
          <p:cNvSpPr txBox="1"/>
          <p:nvPr/>
        </p:nvSpPr>
        <p:spPr>
          <a:xfrm>
            <a:off x="-47435" y="2099640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its function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166DAE-2D46-0646-B77D-44F0C20D2B26}"/>
              </a:ext>
            </a:extLst>
          </p:cNvPr>
          <p:cNvSpPr txBox="1"/>
          <p:nvPr/>
        </p:nvSpPr>
        <p:spPr>
          <a:xfrm>
            <a:off x="630139" y="2673945"/>
            <a:ext cx="198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Store waste</a:t>
            </a:r>
          </a:p>
        </p:txBody>
      </p:sp>
    </p:spTree>
    <p:extLst>
      <p:ext uri="{BB962C8B-B14F-4D97-AF65-F5344CB8AC3E}">
        <p14:creationId xmlns:p14="http://schemas.microsoft.com/office/powerpoint/2010/main" val="12539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872245-31A8-E741-A4ED-A622DFB0741C}"/>
              </a:ext>
            </a:extLst>
          </p:cNvPr>
          <p:cNvGrpSpPr/>
          <p:nvPr/>
        </p:nvGrpSpPr>
        <p:grpSpPr>
          <a:xfrm>
            <a:off x="3706748" y="565655"/>
            <a:ext cx="8485252" cy="5809100"/>
            <a:chOff x="294131" y="1030604"/>
            <a:chExt cx="8485252" cy="580910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ADEFCDD0-6F05-404B-8D61-C4891EE423ED}"/>
                </a:ext>
              </a:extLst>
            </p:cNvPr>
            <p:cNvSpPr/>
            <p:nvPr/>
          </p:nvSpPr>
          <p:spPr>
            <a:xfrm>
              <a:off x="294131" y="2296997"/>
              <a:ext cx="7029940" cy="45427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72B1130-3895-0C40-92D2-D4FCB3C84C60}"/>
                </a:ext>
              </a:extLst>
            </p:cNvPr>
            <p:cNvSpPr txBox="1"/>
            <p:nvPr/>
          </p:nvSpPr>
          <p:spPr>
            <a:xfrm>
              <a:off x="7124192" y="1565224"/>
              <a:ext cx="1138555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45" dirty="0">
                  <a:latin typeface="Arial"/>
                  <a:cs typeface="Arial"/>
                </a:rPr>
                <a:t>Yolk</a:t>
              </a:r>
              <a:r>
                <a:rPr sz="2200" b="1" spc="-60" dirty="0">
                  <a:latin typeface="Arial"/>
                  <a:cs typeface="Arial"/>
                </a:rPr>
                <a:t> </a:t>
              </a:r>
              <a:r>
                <a:rPr sz="2200" b="1" spc="-5" dirty="0">
                  <a:latin typeface="Arial"/>
                  <a:cs typeface="Arial"/>
                </a:rPr>
                <a:t>sac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7380AE70-574A-9B4D-9AD5-5E4A5A8DBB4E}"/>
                </a:ext>
              </a:extLst>
            </p:cNvPr>
            <p:cNvSpPr txBox="1"/>
            <p:nvPr/>
          </p:nvSpPr>
          <p:spPr>
            <a:xfrm>
              <a:off x="578002" y="1611324"/>
              <a:ext cx="1064895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Amnion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80A05926-613D-DF4D-A539-38896839D239}"/>
                </a:ext>
              </a:extLst>
            </p:cNvPr>
            <p:cNvSpPr txBox="1"/>
            <p:nvPr/>
          </p:nvSpPr>
          <p:spPr>
            <a:xfrm>
              <a:off x="7138543" y="5826048"/>
              <a:ext cx="1219835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Albu</a:t>
              </a:r>
              <a:r>
                <a:rPr sz="2200" b="1" dirty="0">
                  <a:latin typeface="Arial"/>
                  <a:cs typeface="Arial"/>
                </a:rPr>
                <a:t>m</a:t>
              </a:r>
              <a:r>
                <a:rPr sz="2200" b="1" spc="-5" dirty="0">
                  <a:latin typeface="Arial"/>
                  <a:cs typeface="Arial"/>
                </a:rPr>
                <a:t>en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2406C27-8ADE-C545-AAC3-1B0815AE5C83}"/>
                </a:ext>
              </a:extLst>
            </p:cNvPr>
            <p:cNvSpPr txBox="1"/>
            <p:nvPr/>
          </p:nvSpPr>
          <p:spPr>
            <a:xfrm>
              <a:off x="7373493" y="4217670"/>
              <a:ext cx="1405890" cy="6623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2510"/>
                </a:lnSpc>
                <a:spcBef>
                  <a:spcPts val="95"/>
                </a:spcBef>
              </a:pPr>
              <a:r>
                <a:rPr sz="2200" b="1" spc="-45" dirty="0">
                  <a:latin typeface="Arial"/>
                  <a:cs typeface="Arial"/>
                </a:rPr>
                <a:t>Yolk</a:t>
              </a:r>
              <a:endParaRPr sz="2200">
                <a:latin typeface="Arial"/>
                <a:cs typeface="Arial"/>
              </a:endParaRPr>
            </a:p>
            <a:p>
              <a:pPr marL="12700">
                <a:lnSpc>
                  <a:spcPts val="2510"/>
                </a:lnSpc>
              </a:pPr>
              <a:r>
                <a:rPr sz="2200" b="1" spc="-5" dirty="0">
                  <a:latin typeface="Arial"/>
                  <a:cs typeface="Arial"/>
                </a:rPr>
                <a:t>(nutrients)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5E0C5AA3-0DB5-6C44-8A3F-B963E0085D6E}"/>
                </a:ext>
              </a:extLst>
            </p:cNvPr>
            <p:cNvSpPr txBox="1"/>
            <p:nvPr/>
          </p:nvSpPr>
          <p:spPr>
            <a:xfrm>
              <a:off x="2762757" y="1030604"/>
              <a:ext cx="3683000" cy="6902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5080" algn="r">
                <a:lnSpc>
                  <a:spcPts val="262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Chorion</a:t>
              </a:r>
              <a:endParaRPr sz="2200" dirty="0">
                <a:latin typeface="Arial"/>
                <a:cs typeface="Arial"/>
              </a:endParaRPr>
            </a:p>
            <a:p>
              <a:pPr marL="12700">
                <a:lnSpc>
                  <a:spcPts val="2620"/>
                </a:lnSpc>
              </a:pPr>
              <a:r>
                <a:rPr sz="2200" b="1" spc="-5" dirty="0">
                  <a:latin typeface="Arial"/>
                  <a:cs typeface="Arial"/>
                </a:rPr>
                <a:t>Allantois</a:t>
              </a:r>
              <a:endParaRPr sz="2200" dirty="0">
                <a:latin typeface="Arial"/>
                <a:cs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F5E22E6C-F78D-3D47-9D00-6EDFA4A0085A}"/>
                </a:ext>
              </a:extLst>
            </p:cNvPr>
            <p:cNvSpPr txBox="1"/>
            <p:nvPr/>
          </p:nvSpPr>
          <p:spPr>
            <a:xfrm>
              <a:off x="339648" y="2562860"/>
              <a:ext cx="2113280" cy="212217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63625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Embr</a:t>
              </a:r>
              <a:r>
                <a:rPr sz="2200" b="1" spc="-25" dirty="0">
                  <a:latin typeface="Arial"/>
                  <a:cs typeface="Arial"/>
                </a:rPr>
                <a:t>y</a:t>
              </a:r>
              <a:r>
                <a:rPr sz="2200" b="1" spc="-5" dirty="0">
                  <a:latin typeface="Arial"/>
                  <a:cs typeface="Arial"/>
                </a:rPr>
                <a:t>o</a:t>
              </a:r>
              <a:endParaRPr sz="2200">
                <a:latin typeface="Arial"/>
                <a:cs typeface="Arial"/>
              </a:endParaRPr>
            </a:p>
            <a:p>
              <a:pPr marL="12700" marR="897255">
                <a:lnSpc>
                  <a:spcPct val="90000"/>
                </a:lnSpc>
                <a:spcBef>
                  <a:spcPts val="1989"/>
                </a:spcBef>
              </a:pPr>
              <a:r>
                <a:rPr sz="2200" b="1" spc="-5" dirty="0">
                  <a:latin typeface="Arial"/>
                  <a:cs typeface="Arial"/>
                </a:rPr>
                <a:t>Amni</a:t>
              </a:r>
              <a:r>
                <a:rPr sz="2200" b="1" dirty="0">
                  <a:latin typeface="Arial"/>
                  <a:cs typeface="Arial"/>
                </a:rPr>
                <a:t>o</a:t>
              </a:r>
              <a:r>
                <a:rPr sz="2200" b="1" spc="-5" dirty="0">
                  <a:latin typeface="Arial"/>
                  <a:cs typeface="Arial"/>
                </a:rPr>
                <a:t>tic  cavity  </a:t>
              </a:r>
              <a:r>
                <a:rPr sz="2200" b="1" dirty="0">
                  <a:latin typeface="Arial"/>
                  <a:cs typeface="Arial"/>
                </a:rPr>
                <a:t>with  </a:t>
              </a:r>
              <a:r>
                <a:rPr sz="2200" b="1" spc="-5" dirty="0">
                  <a:latin typeface="Arial"/>
                  <a:cs typeface="Arial"/>
                </a:rPr>
                <a:t>amniotic  fluid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46FC9569-C371-F44D-B73C-4FD886280AD9}"/>
                </a:ext>
              </a:extLst>
            </p:cNvPr>
            <p:cNvSpPr txBox="1"/>
            <p:nvPr/>
          </p:nvSpPr>
          <p:spPr>
            <a:xfrm>
              <a:off x="905052" y="5833973"/>
              <a:ext cx="692150" cy="3606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5" dirty="0">
                  <a:latin typeface="Arial"/>
                  <a:cs typeface="Arial"/>
                </a:rPr>
                <a:t>Shell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527AACF8-6665-6843-B3C3-82D78A8F1D2A}"/>
                </a:ext>
              </a:extLst>
            </p:cNvPr>
            <p:cNvSpPr/>
            <p:nvPr/>
          </p:nvSpPr>
          <p:spPr>
            <a:xfrm>
              <a:off x="1623822" y="5490209"/>
              <a:ext cx="692150" cy="515620"/>
            </a:xfrm>
            <a:custGeom>
              <a:avLst/>
              <a:gdLst/>
              <a:ahLst/>
              <a:cxnLst/>
              <a:rect l="l" t="t" r="r" b="b"/>
              <a:pathLst>
                <a:path w="692150" h="515620">
                  <a:moveTo>
                    <a:pt x="0" y="515111"/>
                  </a:moveTo>
                  <a:lnTo>
                    <a:pt x="691896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E3AD2A5E-BAB9-F741-BDBD-3A4D1FDCF0B6}"/>
                </a:ext>
              </a:extLst>
            </p:cNvPr>
            <p:cNvSpPr/>
            <p:nvPr/>
          </p:nvSpPr>
          <p:spPr>
            <a:xfrm>
              <a:off x="1191005" y="3579114"/>
              <a:ext cx="2426335" cy="234950"/>
            </a:xfrm>
            <a:custGeom>
              <a:avLst/>
              <a:gdLst/>
              <a:ahLst/>
              <a:cxnLst/>
              <a:rect l="l" t="t" r="r" b="b"/>
              <a:pathLst>
                <a:path w="2426335" h="234950">
                  <a:moveTo>
                    <a:pt x="0" y="0"/>
                  </a:moveTo>
                  <a:lnTo>
                    <a:pt x="2426208" y="2346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37FC59B-779B-BE4B-B472-78566A7FD090}"/>
                </a:ext>
              </a:extLst>
            </p:cNvPr>
            <p:cNvSpPr/>
            <p:nvPr/>
          </p:nvSpPr>
          <p:spPr>
            <a:xfrm>
              <a:off x="1991105" y="2911601"/>
              <a:ext cx="1839595" cy="641985"/>
            </a:xfrm>
            <a:custGeom>
              <a:avLst/>
              <a:gdLst/>
              <a:ahLst/>
              <a:cxnLst/>
              <a:rect l="l" t="t" r="r" b="b"/>
              <a:pathLst>
                <a:path w="1839595" h="641985">
                  <a:moveTo>
                    <a:pt x="0" y="0"/>
                  </a:moveTo>
                  <a:lnTo>
                    <a:pt x="1839468" y="64160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300BBD6D-217B-AC46-AA66-3A9F64B6C881}"/>
                </a:ext>
              </a:extLst>
            </p:cNvPr>
            <p:cNvSpPr/>
            <p:nvPr/>
          </p:nvSpPr>
          <p:spPr>
            <a:xfrm>
              <a:off x="1279397" y="1998726"/>
              <a:ext cx="2891155" cy="1021080"/>
            </a:xfrm>
            <a:custGeom>
              <a:avLst/>
              <a:gdLst/>
              <a:ahLst/>
              <a:cxnLst/>
              <a:rect l="l" t="t" r="r" b="b"/>
              <a:pathLst>
                <a:path w="2891154" h="1021080">
                  <a:moveTo>
                    <a:pt x="0" y="0"/>
                  </a:moveTo>
                  <a:lnTo>
                    <a:pt x="2891028" y="10210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404B944A-F996-9441-8D6C-A02B8E81A572}"/>
                </a:ext>
              </a:extLst>
            </p:cNvPr>
            <p:cNvSpPr/>
            <p:nvPr/>
          </p:nvSpPr>
          <p:spPr>
            <a:xfrm>
              <a:off x="3374897" y="1757933"/>
              <a:ext cx="2095500" cy="1321435"/>
            </a:xfrm>
            <a:custGeom>
              <a:avLst/>
              <a:gdLst/>
              <a:ahLst/>
              <a:cxnLst/>
              <a:rect l="l" t="t" r="r" b="b"/>
              <a:pathLst>
                <a:path w="2095500" h="1321435">
                  <a:moveTo>
                    <a:pt x="0" y="0"/>
                  </a:moveTo>
                  <a:lnTo>
                    <a:pt x="2095500" y="132130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64930560-D9B6-9C49-8396-6BA39DE7B03D}"/>
                </a:ext>
              </a:extLst>
            </p:cNvPr>
            <p:cNvSpPr/>
            <p:nvPr/>
          </p:nvSpPr>
          <p:spPr>
            <a:xfrm>
              <a:off x="5855970" y="1389125"/>
              <a:ext cx="20320" cy="1771014"/>
            </a:xfrm>
            <a:custGeom>
              <a:avLst/>
              <a:gdLst/>
              <a:ahLst/>
              <a:cxnLst/>
              <a:rect l="l" t="t" r="r" b="b"/>
              <a:pathLst>
                <a:path w="20320" h="1771014">
                  <a:moveTo>
                    <a:pt x="19812" y="0"/>
                  </a:moveTo>
                  <a:lnTo>
                    <a:pt x="0" y="177088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C8889372-3F87-054B-9643-923BE11440A0}"/>
                </a:ext>
              </a:extLst>
            </p:cNvPr>
            <p:cNvSpPr/>
            <p:nvPr/>
          </p:nvSpPr>
          <p:spPr>
            <a:xfrm>
              <a:off x="5822441" y="1928622"/>
              <a:ext cx="1908175" cy="2661285"/>
            </a:xfrm>
            <a:custGeom>
              <a:avLst/>
              <a:gdLst/>
              <a:ahLst/>
              <a:cxnLst/>
              <a:rect l="l" t="t" r="r" b="b"/>
              <a:pathLst>
                <a:path w="1908175" h="2661285">
                  <a:moveTo>
                    <a:pt x="0" y="2660904"/>
                  </a:moveTo>
                  <a:lnTo>
                    <a:pt x="19080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E8390A85-041B-6543-842A-DA10CF3EE45B}"/>
                </a:ext>
              </a:extLst>
            </p:cNvPr>
            <p:cNvSpPr/>
            <p:nvPr/>
          </p:nvSpPr>
          <p:spPr>
            <a:xfrm>
              <a:off x="5868161" y="4421885"/>
              <a:ext cx="1503045" cy="300355"/>
            </a:xfrm>
            <a:custGeom>
              <a:avLst/>
              <a:gdLst/>
              <a:ahLst/>
              <a:cxnLst/>
              <a:rect l="l" t="t" r="r" b="b"/>
              <a:pathLst>
                <a:path w="1503045" h="300354">
                  <a:moveTo>
                    <a:pt x="0" y="300227"/>
                  </a:moveTo>
                  <a:lnTo>
                    <a:pt x="1502664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0557F2C8-FD57-D14D-B2F2-10814868781B}"/>
                </a:ext>
              </a:extLst>
            </p:cNvPr>
            <p:cNvSpPr/>
            <p:nvPr/>
          </p:nvSpPr>
          <p:spPr>
            <a:xfrm>
              <a:off x="6329934" y="5755385"/>
              <a:ext cx="821690" cy="274320"/>
            </a:xfrm>
            <a:custGeom>
              <a:avLst/>
              <a:gdLst/>
              <a:ahLst/>
              <a:cxnLst/>
              <a:rect l="l" t="t" r="r" b="b"/>
              <a:pathLst>
                <a:path w="821690" h="274320">
                  <a:moveTo>
                    <a:pt x="0" y="0"/>
                  </a:moveTo>
                  <a:lnTo>
                    <a:pt x="821436" y="27431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106E9F6-6F5A-824B-A7CF-5D2FBAB68784}"/>
              </a:ext>
            </a:extLst>
          </p:cNvPr>
          <p:cNvSpPr/>
          <p:nvPr/>
        </p:nvSpPr>
        <p:spPr>
          <a:xfrm>
            <a:off x="4317669" y="5290436"/>
            <a:ext cx="692150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BF0B71-D9D9-A34C-8EB1-057A05AAD3CD}"/>
              </a:ext>
            </a:extLst>
          </p:cNvPr>
          <p:cNvSpPr/>
          <p:nvPr/>
        </p:nvSpPr>
        <p:spPr>
          <a:xfrm>
            <a:off x="10717287" y="3609821"/>
            <a:ext cx="1444575" cy="852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6B0D63-0D88-2449-B4D5-7BD9DEF6BDD4}"/>
              </a:ext>
            </a:extLst>
          </p:cNvPr>
          <p:cNvSpPr/>
          <p:nvPr/>
        </p:nvSpPr>
        <p:spPr>
          <a:xfrm>
            <a:off x="10416567" y="1071039"/>
            <a:ext cx="1274015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F8BC46-76C2-D948-B5AE-004CC3AD21E2}"/>
              </a:ext>
            </a:extLst>
          </p:cNvPr>
          <p:cNvSpPr/>
          <p:nvPr/>
        </p:nvSpPr>
        <p:spPr>
          <a:xfrm>
            <a:off x="8623780" y="484908"/>
            <a:ext cx="1234593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20FB77-C27B-9445-B506-F7A502868767}"/>
              </a:ext>
            </a:extLst>
          </p:cNvPr>
          <p:cNvSpPr/>
          <p:nvPr/>
        </p:nvSpPr>
        <p:spPr>
          <a:xfrm>
            <a:off x="6141900" y="824977"/>
            <a:ext cx="1362019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9645F6-4B97-AD4B-BB2E-3924166B8233}"/>
              </a:ext>
            </a:extLst>
          </p:cNvPr>
          <p:cNvSpPr/>
          <p:nvPr/>
        </p:nvSpPr>
        <p:spPr>
          <a:xfrm>
            <a:off x="3911471" y="1026869"/>
            <a:ext cx="1098347" cy="43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466B93-586A-204F-9697-7924FB882BA6}"/>
              </a:ext>
            </a:extLst>
          </p:cNvPr>
          <p:cNvSpPr txBox="1"/>
          <p:nvPr/>
        </p:nvSpPr>
        <p:spPr>
          <a:xfrm>
            <a:off x="4317669" y="5383796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C15E0A-482B-4F44-AE5D-8B001715CBD7}"/>
              </a:ext>
            </a:extLst>
          </p:cNvPr>
          <p:cNvSpPr txBox="1"/>
          <p:nvPr/>
        </p:nvSpPr>
        <p:spPr>
          <a:xfrm>
            <a:off x="4023974" y="1192685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686593-E257-DC44-9BC8-720776A22608}"/>
              </a:ext>
            </a:extLst>
          </p:cNvPr>
          <p:cNvSpPr txBox="1"/>
          <p:nvPr/>
        </p:nvSpPr>
        <p:spPr>
          <a:xfrm>
            <a:off x="6207140" y="864263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8D632E-8CEA-8E4E-B51F-CF8C269EA259}"/>
              </a:ext>
            </a:extLst>
          </p:cNvPr>
          <p:cNvSpPr txBox="1"/>
          <p:nvPr/>
        </p:nvSpPr>
        <p:spPr>
          <a:xfrm>
            <a:off x="8813980" y="475185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6F893F-9006-3547-B41C-90D2ADC87192}"/>
              </a:ext>
            </a:extLst>
          </p:cNvPr>
          <p:cNvSpPr txBox="1"/>
          <p:nvPr/>
        </p:nvSpPr>
        <p:spPr>
          <a:xfrm>
            <a:off x="10797849" y="998405"/>
            <a:ext cx="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233C26-FF3D-5D40-9EFC-C58C77E5D28E}"/>
              </a:ext>
            </a:extLst>
          </p:cNvPr>
          <p:cNvSpPr txBox="1"/>
          <p:nvPr/>
        </p:nvSpPr>
        <p:spPr>
          <a:xfrm>
            <a:off x="713806" y="977533"/>
            <a:ext cx="143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E232CE-1A32-2142-B1D5-74CA319FBEFF}"/>
              </a:ext>
            </a:extLst>
          </p:cNvPr>
          <p:cNvSpPr txBox="1"/>
          <p:nvPr/>
        </p:nvSpPr>
        <p:spPr>
          <a:xfrm>
            <a:off x="66074" y="276996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letter is the Amnion?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329563-CB1C-B345-AE38-19363CC4DA51}"/>
              </a:ext>
            </a:extLst>
          </p:cNvPr>
          <p:cNvSpPr txBox="1"/>
          <p:nvPr/>
        </p:nvSpPr>
        <p:spPr>
          <a:xfrm>
            <a:off x="-47435" y="2099640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its function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166DAE-2D46-0646-B77D-44F0C20D2B26}"/>
              </a:ext>
            </a:extLst>
          </p:cNvPr>
          <p:cNvSpPr txBox="1"/>
          <p:nvPr/>
        </p:nvSpPr>
        <p:spPr>
          <a:xfrm>
            <a:off x="630139" y="2673945"/>
            <a:ext cx="2178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Provide watery cushion and protection </a:t>
            </a:r>
          </a:p>
        </p:txBody>
      </p:sp>
    </p:spTree>
    <p:extLst>
      <p:ext uri="{BB962C8B-B14F-4D97-AF65-F5344CB8AC3E}">
        <p14:creationId xmlns:p14="http://schemas.microsoft.com/office/powerpoint/2010/main" val="42817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E93AB9-B0D6-D349-AA53-5BAEBFC4A790}"/>
              </a:ext>
            </a:extLst>
          </p:cNvPr>
          <p:cNvSpPr txBox="1"/>
          <p:nvPr/>
        </p:nvSpPr>
        <p:spPr>
          <a:xfrm>
            <a:off x="542441" y="263472"/>
            <a:ext cx="333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Matching</a:t>
            </a:r>
            <a:r>
              <a:rPr lang="en-US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12333-E095-B744-B183-8C348F480539}"/>
              </a:ext>
            </a:extLst>
          </p:cNvPr>
          <p:cNvSpPr txBox="1"/>
          <p:nvPr/>
        </p:nvSpPr>
        <p:spPr>
          <a:xfrm>
            <a:off x="542441" y="1270861"/>
            <a:ext cx="393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Vivipary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2D8C7-6FE3-A24E-84F8-CEB8DEF498F8}"/>
              </a:ext>
            </a:extLst>
          </p:cNvPr>
          <p:cNvSpPr txBox="1"/>
          <p:nvPr/>
        </p:nvSpPr>
        <p:spPr>
          <a:xfrm>
            <a:off x="542441" y="2338601"/>
            <a:ext cx="393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Ovipary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F7A9C-AAC4-F84E-A34C-E91E31F9354A}"/>
              </a:ext>
            </a:extLst>
          </p:cNvPr>
          <p:cNvSpPr txBox="1"/>
          <p:nvPr/>
        </p:nvSpPr>
        <p:spPr>
          <a:xfrm>
            <a:off x="542440" y="3449550"/>
            <a:ext cx="393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</a:t>
            </a:r>
            <a:r>
              <a:rPr lang="en-US" sz="2400" dirty="0" err="1"/>
              <a:t>Ovovipary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13875-8E93-CE4C-9B2F-17018EAAF1E5}"/>
              </a:ext>
            </a:extLst>
          </p:cNvPr>
          <p:cNvSpPr txBox="1"/>
          <p:nvPr/>
        </p:nvSpPr>
        <p:spPr>
          <a:xfrm>
            <a:off x="6243234" y="1270860"/>
            <a:ext cx="393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Eggs laid outside mother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BDEED-8A51-5349-8A4D-7C3B761C0ABE}"/>
              </a:ext>
            </a:extLst>
          </p:cNvPr>
          <p:cNvSpPr txBox="1"/>
          <p:nvPr/>
        </p:nvSpPr>
        <p:spPr>
          <a:xfrm>
            <a:off x="6243233" y="2307277"/>
            <a:ext cx="610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B. Eggs develop inside mother and live births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E86EA-5C54-1845-AA62-D3115E2C8568}"/>
              </a:ext>
            </a:extLst>
          </p:cNvPr>
          <p:cNvSpPr txBox="1"/>
          <p:nvPr/>
        </p:nvSpPr>
        <p:spPr>
          <a:xfrm>
            <a:off x="6243233" y="3449550"/>
            <a:ext cx="505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C. live birth via placental connection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1F716-167F-6F4B-AA0D-DD9F8EF9BA88}"/>
              </a:ext>
            </a:extLst>
          </p:cNvPr>
          <p:cNvSpPr txBox="1"/>
          <p:nvPr/>
        </p:nvSpPr>
        <p:spPr>
          <a:xfrm>
            <a:off x="2208509" y="1270860"/>
            <a:ext cx="75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546F2-C45C-B444-9909-8AFEEE4C1C7A}"/>
              </a:ext>
            </a:extLst>
          </p:cNvPr>
          <p:cNvSpPr txBox="1"/>
          <p:nvPr/>
        </p:nvSpPr>
        <p:spPr>
          <a:xfrm>
            <a:off x="2131015" y="2302348"/>
            <a:ext cx="75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8E6C9-0CA3-6F45-8D98-38631343487F}"/>
              </a:ext>
            </a:extLst>
          </p:cNvPr>
          <p:cNvSpPr txBox="1"/>
          <p:nvPr/>
        </p:nvSpPr>
        <p:spPr>
          <a:xfrm>
            <a:off x="2425483" y="3449550"/>
            <a:ext cx="75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384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4B0591FD-087C-A446-938B-BDAF6A6AB194}"/>
              </a:ext>
            </a:extLst>
          </p:cNvPr>
          <p:cNvSpPr/>
          <p:nvPr/>
        </p:nvSpPr>
        <p:spPr>
          <a:xfrm>
            <a:off x="5098943" y="3068179"/>
            <a:ext cx="4300365" cy="3308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7ED01-6DD7-9345-B4C0-FECEA8DB0792}"/>
              </a:ext>
            </a:extLst>
          </p:cNvPr>
          <p:cNvSpPr txBox="1"/>
          <p:nvPr/>
        </p:nvSpPr>
        <p:spPr>
          <a:xfrm>
            <a:off x="836908" y="821410"/>
            <a:ext cx="67262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structure adjust the buoyancy in fish?</a:t>
            </a:r>
          </a:p>
          <a:p>
            <a:r>
              <a:rPr lang="en-US" sz="2800" dirty="0"/>
              <a:t>	A. Lateral Line</a:t>
            </a:r>
          </a:p>
          <a:p>
            <a:r>
              <a:rPr lang="en-US" sz="2800" dirty="0"/>
              <a:t>	B. Swim Bladder</a:t>
            </a:r>
          </a:p>
          <a:p>
            <a:r>
              <a:rPr lang="en-US" sz="2800" dirty="0"/>
              <a:t>	C. Operculum</a:t>
            </a:r>
          </a:p>
          <a:p>
            <a:r>
              <a:rPr lang="en-US" sz="2800" dirty="0"/>
              <a:t>	D. Caudal Fin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8A158A-D4AC-3A41-8154-554691D02D37}"/>
              </a:ext>
            </a:extLst>
          </p:cNvPr>
          <p:cNvCxnSpPr/>
          <p:nvPr/>
        </p:nvCxnSpPr>
        <p:spPr>
          <a:xfrm>
            <a:off x="1038386" y="1944794"/>
            <a:ext cx="7904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7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EFC26-15B0-A24C-B622-9E40A2546877}"/>
              </a:ext>
            </a:extLst>
          </p:cNvPr>
          <p:cNvGrpSpPr/>
          <p:nvPr/>
        </p:nvGrpSpPr>
        <p:grpSpPr>
          <a:xfrm>
            <a:off x="914400" y="1627321"/>
            <a:ext cx="10022237" cy="5092034"/>
            <a:chOff x="-1" y="378342"/>
            <a:chExt cx="12192001" cy="559709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3D2479-AB67-FC4B-9C43-63FA198D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8343"/>
              <a:ext cx="12191999" cy="5292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89920C-7FBB-FB42-BF1F-FABAA9A72F8F}"/>
                </a:ext>
              </a:extLst>
            </p:cNvPr>
            <p:cNvSpPr/>
            <p:nvPr/>
          </p:nvSpPr>
          <p:spPr>
            <a:xfrm>
              <a:off x="4664765" y="378342"/>
              <a:ext cx="752723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C0C900-DC53-794D-A159-2CD07A7B2AE0}"/>
                </a:ext>
              </a:extLst>
            </p:cNvPr>
            <p:cNvSpPr/>
            <p:nvPr/>
          </p:nvSpPr>
          <p:spPr>
            <a:xfrm>
              <a:off x="2670313" y="543994"/>
              <a:ext cx="1371600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BF710F-E176-E64E-9B84-3C2DB443C265}"/>
                </a:ext>
              </a:extLst>
            </p:cNvPr>
            <p:cNvSpPr/>
            <p:nvPr/>
          </p:nvSpPr>
          <p:spPr>
            <a:xfrm flipH="1">
              <a:off x="1298713" y="543993"/>
              <a:ext cx="305462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F8E2F6-2506-4240-A28B-705C3B5F6C50}"/>
                </a:ext>
              </a:extLst>
            </p:cNvPr>
            <p:cNvSpPr/>
            <p:nvPr/>
          </p:nvSpPr>
          <p:spPr>
            <a:xfrm>
              <a:off x="8706678" y="812675"/>
              <a:ext cx="3485322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CB286D-D436-6F47-B1BF-72BF2F3DD290}"/>
                </a:ext>
              </a:extLst>
            </p:cNvPr>
            <p:cNvSpPr/>
            <p:nvPr/>
          </p:nvSpPr>
          <p:spPr>
            <a:xfrm>
              <a:off x="1166191" y="85607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E07D41-13C5-DC4D-A32E-AC5301B4BC0E}"/>
                </a:ext>
              </a:extLst>
            </p:cNvPr>
            <p:cNvSpPr/>
            <p:nvPr/>
          </p:nvSpPr>
          <p:spPr>
            <a:xfrm>
              <a:off x="1696278" y="4826800"/>
              <a:ext cx="341243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27676D-473C-4F4B-85F1-63F81FFDCA94}"/>
                </a:ext>
              </a:extLst>
            </p:cNvPr>
            <p:cNvSpPr/>
            <p:nvPr/>
          </p:nvSpPr>
          <p:spPr>
            <a:xfrm>
              <a:off x="2826026" y="4346713"/>
              <a:ext cx="1321904" cy="76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BFFC16-231F-5948-9FD2-77A3EAE6BC74}"/>
                </a:ext>
              </a:extLst>
            </p:cNvPr>
            <p:cNvSpPr/>
            <p:nvPr/>
          </p:nvSpPr>
          <p:spPr>
            <a:xfrm>
              <a:off x="-1" y="3654624"/>
              <a:ext cx="1577010" cy="69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395CEE-4F82-0144-AA49-24F809D927D3}"/>
                </a:ext>
              </a:extLst>
            </p:cNvPr>
            <p:cNvSpPr/>
            <p:nvPr/>
          </p:nvSpPr>
          <p:spPr>
            <a:xfrm>
              <a:off x="8176591" y="482680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87B058-EFD3-384D-A7C2-55CCABD1447C}"/>
                </a:ext>
              </a:extLst>
            </p:cNvPr>
            <p:cNvSpPr/>
            <p:nvPr/>
          </p:nvSpPr>
          <p:spPr>
            <a:xfrm>
              <a:off x="9124121" y="426423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304594-8A3E-C948-957A-9FCD7FA85556}"/>
                </a:ext>
              </a:extLst>
            </p:cNvPr>
            <p:cNvSpPr/>
            <p:nvPr/>
          </p:nvSpPr>
          <p:spPr>
            <a:xfrm>
              <a:off x="10127973" y="3866675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63FB9B-42B2-3F48-893C-F29D1343F681}"/>
                </a:ext>
              </a:extLst>
            </p:cNvPr>
            <p:cNvSpPr/>
            <p:nvPr/>
          </p:nvSpPr>
          <p:spPr>
            <a:xfrm>
              <a:off x="4944392" y="5412876"/>
              <a:ext cx="2511287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D013F9-C109-114E-A10B-A7BF859B7827}"/>
                </a:ext>
              </a:extLst>
            </p:cNvPr>
            <p:cNvSpPr/>
            <p:nvPr/>
          </p:nvSpPr>
          <p:spPr>
            <a:xfrm>
              <a:off x="6771861" y="510807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11C62B-893C-0043-9D99-D7A67547B2DE}"/>
                </a:ext>
              </a:extLst>
            </p:cNvPr>
            <p:cNvSpPr/>
            <p:nvPr/>
          </p:nvSpPr>
          <p:spPr>
            <a:xfrm>
              <a:off x="5927035" y="4800947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353270-854D-5D45-A4C9-E107058A03AC}"/>
                </a:ext>
              </a:extLst>
            </p:cNvPr>
            <p:cNvSpPr/>
            <p:nvPr/>
          </p:nvSpPr>
          <p:spPr>
            <a:xfrm>
              <a:off x="7229061" y="4543184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FDAC7FD-E758-5142-B984-FF9199919F77}"/>
              </a:ext>
            </a:extLst>
          </p:cNvPr>
          <p:cNvSpPr txBox="1"/>
          <p:nvPr/>
        </p:nvSpPr>
        <p:spPr>
          <a:xfrm>
            <a:off x="3282328" y="650735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B419AB-5DCF-D548-9427-BB02F456F4FA}"/>
              </a:ext>
            </a:extLst>
          </p:cNvPr>
          <p:cNvSpPr txBox="1"/>
          <p:nvPr/>
        </p:nvSpPr>
        <p:spPr>
          <a:xfrm>
            <a:off x="444018" y="191497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5AE996-430A-AC4B-925C-9D5CB424AAF3}"/>
              </a:ext>
            </a:extLst>
          </p:cNvPr>
          <p:cNvCxnSpPr>
            <a:cxnSpLocks/>
          </p:cNvCxnSpPr>
          <p:nvPr/>
        </p:nvCxnSpPr>
        <p:spPr>
          <a:xfrm flipV="1">
            <a:off x="3093513" y="4719283"/>
            <a:ext cx="377631" cy="13201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D5D6D36-D99A-E646-9063-89F1A5CD895B}"/>
              </a:ext>
            </a:extLst>
          </p:cNvPr>
          <p:cNvSpPr txBox="1"/>
          <p:nvPr/>
        </p:nvSpPr>
        <p:spPr>
          <a:xfrm>
            <a:off x="5782183" y="231253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chambers?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2F0693-C716-7441-90B7-336AD54FBC0A}"/>
              </a:ext>
            </a:extLst>
          </p:cNvPr>
          <p:cNvSpPr txBox="1"/>
          <p:nvPr/>
        </p:nvSpPr>
        <p:spPr>
          <a:xfrm>
            <a:off x="9239937" y="619302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0171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EFC26-15B0-A24C-B622-9E40A2546877}"/>
              </a:ext>
            </a:extLst>
          </p:cNvPr>
          <p:cNvGrpSpPr/>
          <p:nvPr/>
        </p:nvGrpSpPr>
        <p:grpSpPr>
          <a:xfrm>
            <a:off x="914400" y="1627321"/>
            <a:ext cx="10022237" cy="5092034"/>
            <a:chOff x="-1" y="378342"/>
            <a:chExt cx="12192001" cy="559709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3D2479-AB67-FC4B-9C43-63FA198D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8343"/>
              <a:ext cx="12191999" cy="5292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89920C-7FBB-FB42-BF1F-FABAA9A72F8F}"/>
                </a:ext>
              </a:extLst>
            </p:cNvPr>
            <p:cNvSpPr/>
            <p:nvPr/>
          </p:nvSpPr>
          <p:spPr>
            <a:xfrm>
              <a:off x="4664765" y="378342"/>
              <a:ext cx="752723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C0C900-DC53-794D-A159-2CD07A7B2AE0}"/>
                </a:ext>
              </a:extLst>
            </p:cNvPr>
            <p:cNvSpPr/>
            <p:nvPr/>
          </p:nvSpPr>
          <p:spPr>
            <a:xfrm>
              <a:off x="2670313" y="543994"/>
              <a:ext cx="1371600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BF710F-E176-E64E-9B84-3C2DB443C265}"/>
                </a:ext>
              </a:extLst>
            </p:cNvPr>
            <p:cNvSpPr/>
            <p:nvPr/>
          </p:nvSpPr>
          <p:spPr>
            <a:xfrm flipH="1">
              <a:off x="1298713" y="543993"/>
              <a:ext cx="305462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F8E2F6-2506-4240-A28B-705C3B5F6C50}"/>
                </a:ext>
              </a:extLst>
            </p:cNvPr>
            <p:cNvSpPr/>
            <p:nvPr/>
          </p:nvSpPr>
          <p:spPr>
            <a:xfrm>
              <a:off x="8706678" y="812675"/>
              <a:ext cx="3485322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CB286D-D436-6F47-B1BF-72BF2F3DD290}"/>
                </a:ext>
              </a:extLst>
            </p:cNvPr>
            <p:cNvSpPr/>
            <p:nvPr/>
          </p:nvSpPr>
          <p:spPr>
            <a:xfrm>
              <a:off x="1166191" y="85607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E07D41-13C5-DC4D-A32E-AC5301B4BC0E}"/>
                </a:ext>
              </a:extLst>
            </p:cNvPr>
            <p:cNvSpPr/>
            <p:nvPr/>
          </p:nvSpPr>
          <p:spPr>
            <a:xfrm>
              <a:off x="1696278" y="4826800"/>
              <a:ext cx="341243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27676D-473C-4F4B-85F1-63F81FFDCA94}"/>
                </a:ext>
              </a:extLst>
            </p:cNvPr>
            <p:cNvSpPr/>
            <p:nvPr/>
          </p:nvSpPr>
          <p:spPr>
            <a:xfrm>
              <a:off x="2826026" y="4346713"/>
              <a:ext cx="1321904" cy="76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BFFC16-231F-5948-9FD2-77A3EAE6BC74}"/>
                </a:ext>
              </a:extLst>
            </p:cNvPr>
            <p:cNvSpPr/>
            <p:nvPr/>
          </p:nvSpPr>
          <p:spPr>
            <a:xfrm>
              <a:off x="-1" y="3654624"/>
              <a:ext cx="1577010" cy="69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395CEE-4F82-0144-AA49-24F809D927D3}"/>
                </a:ext>
              </a:extLst>
            </p:cNvPr>
            <p:cNvSpPr/>
            <p:nvPr/>
          </p:nvSpPr>
          <p:spPr>
            <a:xfrm>
              <a:off x="8176591" y="482680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87B058-EFD3-384D-A7C2-55CCABD1447C}"/>
                </a:ext>
              </a:extLst>
            </p:cNvPr>
            <p:cNvSpPr/>
            <p:nvPr/>
          </p:nvSpPr>
          <p:spPr>
            <a:xfrm>
              <a:off x="9124121" y="426423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304594-8A3E-C948-957A-9FCD7FA85556}"/>
                </a:ext>
              </a:extLst>
            </p:cNvPr>
            <p:cNvSpPr/>
            <p:nvPr/>
          </p:nvSpPr>
          <p:spPr>
            <a:xfrm>
              <a:off x="10127973" y="3866675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63FB9B-42B2-3F48-893C-F29D1343F681}"/>
                </a:ext>
              </a:extLst>
            </p:cNvPr>
            <p:cNvSpPr/>
            <p:nvPr/>
          </p:nvSpPr>
          <p:spPr>
            <a:xfrm>
              <a:off x="4944392" y="5412876"/>
              <a:ext cx="2511287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D013F9-C109-114E-A10B-A7BF859B7827}"/>
                </a:ext>
              </a:extLst>
            </p:cNvPr>
            <p:cNvSpPr/>
            <p:nvPr/>
          </p:nvSpPr>
          <p:spPr>
            <a:xfrm>
              <a:off x="6771861" y="510807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11C62B-893C-0043-9D99-D7A67547B2DE}"/>
                </a:ext>
              </a:extLst>
            </p:cNvPr>
            <p:cNvSpPr/>
            <p:nvPr/>
          </p:nvSpPr>
          <p:spPr>
            <a:xfrm>
              <a:off x="5927035" y="4800947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353270-854D-5D45-A4C9-E107058A03AC}"/>
                </a:ext>
              </a:extLst>
            </p:cNvPr>
            <p:cNvSpPr/>
            <p:nvPr/>
          </p:nvSpPr>
          <p:spPr>
            <a:xfrm>
              <a:off x="7229061" y="4543184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FDAC7FD-E758-5142-B984-FF9199919F77}"/>
              </a:ext>
            </a:extLst>
          </p:cNvPr>
          <p:cNvSpPr txBox="1"/>
          <p:nvPr/>
        </p:nvSpPr>
        <p:spPr>
          <a:xfrm>
            <a:off x="6658123" y="309772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B419AB-5DCF-D548-9427-BB02F456F4FA}"/>
              </a:ext>
            </a:extLst>
          </p:cNvPr>
          <p:cNvSpPr txBox="1"/>
          <p:nvPr/>
        </p:nvSpPr>
        <p:spPr>
          <a:xfrm>
            <a:off x="444018" y="191497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5AE996-430A-AC4B-925C-9D5CB424AAF3}"/>
              </a:ext>
            </a:extLst>
          </p:cNvPr>
          <p:cNvCxnSpPr>
            <a:cxnSpLocks/>
          </p:cNvCxnSpPr>
          <p:nvPr/>
        </p:nvCxnSpPr>
        <p:spPr>
          <a:xfrm flipV="1">
            <a:off x="3672454" y="4514890"/>
            <a:ext cx="377631" cy="13201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EFC26-15B0-A24C-B622-9E40A2546877}"/>
              </a:ext>
            </a:extLst>
          </p:cNvPr>
          <p:cNvGrpSpPr/>
          <p:nvPr/>
        </p:nvGrpSpPr>
        <p:grpSpPr>
          <a:xfrm>
            <a:off x="914400" y="1627321"/>
            <a:ext cx="10022237" cy="5092034"/>
            <a:chOff x="-1" y="378342"/>
            <a:chExt cx="12192001" cy="559709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3D2479-AB67-FC4B-9C43-63FA198D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8343"/>
              <a:ext cx="12191999" cy="5292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89920C-7FBB-FB42-BF1F-FABAA9A72F8F}"/>
                </a:ext>
              </a:extLst>
            </p:cNvPr>
            <p:cNvSpPr/>
            <p:nvPr/>
          </p:nvSpPr>
          <p:spPr>
            <a:xfrm>
              <a:off x="4664765" y="378342"/>
              <a:ext cx="752723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C0C900-DC53-794D-A159-2CD07A7B2AE0}"/>
                </a:ext>
              </a:extLst>
            </p:cNvPr>
            <p:cNvSpPr/>
            <p:nvPr/>
          </p:nvSpPr>
          <p:spPr>
            <a:xfrm>
              <a:off x="2670313" y="543994"/>
              <a:ext cx="1371600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BF710F-E176-E64E-9B84-3C2DB443C265}"/>
                </a:ext>
              </a:extLst>
            </p:cNvPr>
            <p:cNvSpPr/>
            <p:nvPr/>
          </p:nvSpPr>
          <p:spPr>
            <a:xfrm flipH="1">
              <a:off x="1298713" y="543993"/>
              <a:ext cx="305462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F8E2F6-2506-4240-A28B-705C3B5F6C50}"/>
                </a:ext>
              </a:extLst>
            </p:cNvPr>
            <p:cNvSpPr/>
            <p:nvPr/>
          </p:nvSpPr>
          <p:spPr>
            <a:xfrm>
              <a:off x="8706678" y="812675"/>
              <a:ext cx="3485322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CB286D-D436-6F47-B1BF-72BF2F3DD290}"/>
                </a:ext>
              </a:extLst>
            </p:cNvPr>
            <p:cNvSpPr/>
            <p:nvPr/>
          </p:nvSpPr>
          <p:spPr>
            <a:xfrm>
              <a:off x="1166191" y="85607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E07D41-13C5-DC4D-A32E-AC5301B4BC0E}"/>
                </a:ext>
              </a:extLst>
            </p:cNvPr>
            <p:cNvSpPr/>
            <p:nvPr/>
          </p:nvSpPr>
          <p:spPr>
            <a:xfrm>
              <a:off x="1696278" y="4826800"/>
              <a:ext cx="341243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27676D-473C-4F4B-85F1-63F81FFDCA94}"/>
                </a:ext>
              </a:extLst>
            </p:cNvPr>
            <p:cNvSpPr/>
            <p:nvPr/>
          </p:nvSpPr>
          <p:spPr>
            <a:xfrm>
              <a:off x="2826026" y="4346713"/>
              <a:ext cx="1321904" cy="76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BFFC16-231F-5948-9FD2-77A3EAE6BC74}"/>
                </a:ext>
              </a:extLst>
            </p:cNvPr>
            <p:cNvSpPr/>
            <p:nvPr/>
          </p:nvSpPr>
          <p:spPr>
            <a:xfrm>
              <a:off x="-1" y="3654624"/>
              <a:ext cx="1577010" cy="69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395CEE-4F82-0144-AA49-24F809D927D3}"/>
                </a:ext>
              </a:extLst>
            </p:cNvPr>
            <p:cNvSpPr/>
            <p:nvPr/>
          </p:nvSpPr>
          <p:spPr>
            <a:xfrm>
              <a:off x="8176591" y="482680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87B058-EFD3-384D-A7C2-55CCABD1447C}"/>
                </a:ext>
              </a:extLst>
            </p:cNvPr>
            <p:cNvSpPr/>
            <p:nvPr/>
          </p:nvSpPr>
          <p:spPr>
            <a:xfrm>
              <a:off x="9124121" y="426423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304594-8A3E-C948-957A-9FCD7FA85556}"/>
                </a:ext>
              </a:extLst>
            </p:cNvPr>
            <p:cNvSpPr/>
            <p:nvPr/>
          </p:nvSpPr>
          <p:spPr>
            <a:xfrm>
              <a:off x="10127973" y="3866675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63FB9B-42B2-3F48-893C-F29D1343F681}"/>
                </a:ext>
              </a:extLst>
            </p:cNvPr>
            <p:cNvSpPr/>
            <p:nvPr/>
          </p:nvSpPr>
          <p:spPr>
            <a:xfrm>
              <a:off x="4944392" y="5412876"/>
              <a:ext cx="2511287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D013F9-C109-114E-A10B-A7BF859B7827}"/>
                </a:ext>
              </a:extLst>
            </p:cNvPr>
            <p:cNvSpPr/>
            <p:nvPr/>
          </p:nvSpPr>
          <p:spPr>
            <a:xfrm>
              <a:off x="6771861" y="510807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11C62B-893C-0043-9D99-D7A67547B2DE}"/>
                </a:ext>
              </a:extLst>
            </p:cNvPr>
            <p:cNvSpPr/>
            <p:nvPr/>
          </p:nvSpPr>
          <p:spPr>
            <a:xfrm>
              <a:off x="5927035" y="4800947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353270-854D-5D45-A4C9-E107058A03AC}"/>
                </a:ext>
              </a:extLst>
            </p:cNvPr>
            <p:cNvSpPr/>
            <p:nvPr/>
          </p:nvSpPr>
          <p:spPr>
            <a:xfrm>
              <a:off x="7229061" y="4543184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FDAC7FD-E758-5142-B984-FF9199919F77}"/>
              </a:ext>
            </a:extLst>
          </p:cNvPr>
          <p:cNvSpPr txBox="1"/>
          <p:nvPr/>
        </p:nvSpPr>
        <p:spPr>
          <a:xfrm>
            <a:off x="6658123" y="309772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Kidney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B419AB-5DCF-D548-9427-BB02F456F4FA}"/>
              </a:ext>
            </a:extLst>
          </p:cNvPr>
          <p:cNvSpPr txBox="1"/>
          <p:nvPr/>
        </p:nvSpPr>
        <p:spPr>
          <a:xfrm>
            <a:off x="444018" y="191497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5AE996-430A-AC4B-925C-9D5CB424AAF3}"/>
              </a:ext>
            </a:extLst>
          </p:cNvPr>
          <p:cNvCxnSpPr>
            <a:cxnSpLocks/>
          </p:cNvCxnSpPr>
          <p:nvPr/>
        </p:nvCxnSpPr>
        <p:spPr>
          <a:xfrm flipH="1">
            <a:off x="3960112" y="2602795"/>
            <a:ext cx="553755" cy="11178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EFC26-15B0-A24C-B622-9E40A2546877}"/>
              </a:ext>
            </a:extLst>
          </p:cNvPr>
          <p:cNvGrpSpPr/>
          <p:nvPr/>
        </p:nvGrpSpPr>
        <p:grpSpPr>
          <a:xfrm>
            <a:off x="914400" y="1627321"/>
            <a:ext cx="10022237" cy="5092034"/>
            <a:chOff x="-1" y="378342"/>
            <a:chExt cx="12192001" cy="559709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3D2479-AB67-FC4B-9C43-63FA198D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8343"/>
              <a:ext cx="12191999" cy="5292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89920C-7FBB-FB42-BF1F-FABAA9A72F8F}"/>
                </a:ext>
              </a:extLst>
            </p:cNvPr>
            <p:cNvSpPr/>
            <p:nvPr/>
          </p:nvSpPr>
          <p:spPr>
            <a:xfrm>
              <a:off x="4664765" y="378342"/>
              <a:ext cx="752723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C0C900-DC53-794D-A159-2CD07A7B2AE0}"/>
                </a:ext>
              </a:extLst>
            </p:cNvPr>
            <p:cNvSpPr/>
            <p:nvPr/>
          </p:nvSpPr>
          <p:spPr>
            <a:xfrm>
              <a:off x="2670313" y="543994"/>
              <a:ext cx="1371600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BF710F-E176-E64E-9B84-3C2DB443C265}"/>
                </a:ext>
              </a:extLst>
            </p:cNvPr>
            <p:cNvSpPr/>
            <p:nvPr/>
          </p:nvSpPr>
          <p:spPr>
            <a:xfrm flipH="1">
              <a:off x="1298713" y="543993"/>
              <a:ext cx="305462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F8E2F6-2506-4240-A28B-705C3B5F6C50}"/>
                </a:ext>
              </a:extLst>
            </p:cNvPr>
            <p:cNvSpPr/>
            <p:nvPr/>
          </p:nvSpPr>
          <p:spPr>
            <a:xfrm>
              <a:off x="8706678" y="812675"/>
              <a:ext cx="3485322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CB286D-D436-6F47-B1BF-72BF2F3DD290}"/>
                </a:ext>
              </a:extLst>
            </p:cNvPr>
            <p:cNvSpPr/>
            <p:nvPr/>
          </p:nvSpPr>
          <p:spPr>
            <a:xfrm>
              <a:off x="1166191" y="85607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E07D41-13C5-DC4D-A32E-AC5301B4BC0E}"/>
                </a:ext>
              </a:extLst>
            </p:cNvPr>
            <p:cNvSpPr/>
            <p:nvPr/>
          </p:nvSpPr>
          <p:spPr>
            <a:xfrm>
              <a:off x="1696278" y="4826800"/>
              <a:ext cx="341243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27676D-473C-4F4B-85F1-63F81FFDCA94}"/>
                </a:ext>
              </a:extLst>
            </p:cNvPr>
            <p:cNvSpPr/>
            <p:nvPr/>
          </p:nvSpPr>
          <p:spPr>
            <a:xfrm>
              <a:off x="2826026" y="4346713"/>
              <a:ext cx="1321904" cy="76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BFFC16-231F-5948-9FD2-77A3EAE6BC74}"/>
                </a:ext>
              </a:extLst>
            </p:cNvPr>
            <p:cNvSpPr/>
            <p:nvPr/>
          </p:nvSpPr>
          <p:spPr>
            <a:xfrm>
              <a:off x="-1" y="3654624"/>
              <a:ext cx="1577010" cy="69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395CEE-4F82-0144-AA49-24F809D927D3}"/>
                </a:ext>
              </a:extLst>
            </p:cNvPr>
            <p:cNvSpPr/>
            <p:nvPr/>
          </p:nvSpPr>
          <p:spPr>
            <a:xfrm>
              <a:off x="8176591" y="482680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87B058-EFD3-384D-A7C2-55CCABD1447C}"/>
                </a:ext>
              </a:extLst>
            </p:cNvPr>
            <p:cNvSpPr/>
            <p:nvPr/>
          </p:nvSpPr>
          <p:spPr>
            <a:xfrm>
              <a:off x="9124121" y="426423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304594-8A3E-C948-957A-9FCD7FA85556}"/>
                </a:ext>
              </a:extLst>
            </p:cNvPr>
            <p:cNvSpPr/>
            <p:nvPr/>
          </p:nvSpPr>
          <p:spPr>
            <a:xfrm>
              <a:off x="10127973" y="3866675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63FB9B-42B2-3F48-893C-F29D1343F681}"/>
                </a:ext>
              </a:extLst>
            </p:cNvPr>
            <p:cNvSpPr/>
            <p:nvPr/>
          </p:nvSpPr>
          <p:spPr>
            <a:xfrm>
              <a:off x="4944392" y="5412876"/>
              <a:ext cx="2511287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D013F9-C109-114E-A10B-A7BF859B7827}"/>
                </a:ext>
              </a:extLst>
            </p:cNvPr>
            <p:cNvSpPr/>
            <p:nvPr/>
          </p:nvSpPr>
          <p:spPr>
            <a:xfrm>
              <a:off x="6771861" y="510807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11C62B-893C-0043-9D99-D7A67547B2DE}"/>
                </a:ext>
              </a:extLst>
            </p:cNvPr>
            <p:cNvSpPr/>
            <p:nvPr/>
          </p:nvSpPr>
          <p:spPr>
            <a:xfrm>
              <a:off x="5927035" y="4800947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353270-854D-5D45-A4C9-E107058A03AC}"/>
                </a:ext>
              </a:extLst>
            </p:cNvPr>
            <p:cNvSpPr/>
            <p:nvPr/>
          </p:nvSpPr>
          <p:spPr>
            <a:xfrm>
              <a:off x="7229061" y="4543184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FDAC7FD-E758-5142-B984-FF9199919F77}"/>
              </a:ext>
            </a:extLst>
          </p:cNvPr>
          <p:cNvSpPr txBox="1"/>
          <p:nvPr/>
        </p:nvSpPr>
        <p:spPr>
          <a:xfrm>
            <a:off x="6658123" y="309772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Swim Bladder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B419AB-5DCF-D548-9427-BB02F456F4FA}"/>
              </a:ext>
            </a:extLst>
          </p:cNvPr>
          <p:cNvSpPr txBox="1"/>
          <p:nvPr/>
        </p:nvSpPr>
        <p:spPr>
          <a:xfrm>
            <a:off x="444018" y="191497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5AE996-430A-AC4B-925C-9D5CB424AAF3}"/>
              </a:ext>
            </a:extLst>
          </p:cNvPr>
          <p:cNvCxnSpPr>
            <a:cxnSpLocks/>
          </p:cNvCxnSpPr>
          <p:nvPr/>
        </p:nvCxnSpPr>
        <p:spPr>
          <a:xfrm flipH="1">
            <a:off x="5254881" y="2777165"/>
            <a:ext cx="553755" cy="11178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338" y="777240"/>
            <a:ext cx="528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structures indicated by letter 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765" y="0"/>
            <a:ext cx="6737235" cy="3726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0920" y="259461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23376-9EA6-4749-8FF0-A599B82CF5C3}"/>
              </a:ext>
            </a:extLst>
          </p:cNvPr>
          <p:cNvSpPr txBox="1"/>
          <p:nvPr/>
        </p:nvSpPr>
        <p:spPr>
          <a:xfrm>
            <a:off x="1410346" y="2748498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Spiracles</a:t>
            </a:r>
          </a:p>
        </p:txBody>
      </p:sp>
    </p:spTree>
    <p:extLst>
      <p:ext uri="{BB962C8B-B14F-4D97-AF65-F5344CB8AC3E}">
        <p14:creationId xmlns:p14="http://schemas.microsoft.com/office/powerpoint/2010/main" val="36360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EFC26-15B0-A24C-B622-9E40A2546877}"/>
              </a:ext>
            </a:extLst>
          </p:cNvPr>
          <p:cNvGrpSpPr/>
          <p:nvPr/>
        </p:nvGrpSpPr>
        <p:grpSpPr>
          <a:xfrm>
            <a:off x="914400" y="1627321"/>
            <a:ext cx="10022237" cy="5092034"/>
            <a:chOff x="-1" y="378342"/>
            <a:chExt cx="12192001" cy="559709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3D2479-AB67-FC4B-9C43-63FA198D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8343"/>
              <a:ext cx="12191999" cy="5292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89920C-7FBB-FB42-BF1F-FABAA9A72F8F}"/>
                </a:ext>
              </a:extLst>
            </p:cNvPr>
            <p:cNvSpPr/>
            <p:nvPr/>
          </p:nvSpPr>
          <p:spPr>
            <a:xfrm>
              <a:off x="4664765" y="378342"/>
              <a:ext cx="752723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C0C900-DC53-794D-A159-2CD07A7B2AE0}"/>
                </a:ext>
              </a:extLst>
            </p:cNvPr>
            <p:cNvSpPr/>
            <p:nvPr/>
          </p:nvSpPr>
          <p:spPr>
            <a:xfrm>
              <a:off x="2670313" y="543994"/>
              <a:ext cx="1371600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BF710F-E176-E64E-9B84-3C2DB443C265}"/>
                </a:ext>
              </a:extLst>
            </p:cNvPr>
            <p:cNvSpPr/>
            <p:nvPr/>
          </p:nvSpPr>
          <p:spPr>
            <a:xfrm flipH="1">
              <a:off x="1298713" y="543993"/>
              <a:ext cx="305462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F8E2F6-2506-4240-A28B-705C3B5F6C50}"/>
                </a:ext>
              </a:extLst>
            </p:cNvPr>
            <p:cNvSpPr/>
            <p:nvPr/>
          </p:nvSpPr>
          <p:spPr>
            <a:xfrm>
              <a:off x="8706678" y="812675"/>
              <a:ext cx="3485322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CB286D-D436-6F47-B1BF-72BF2F3DD290}"/>
                </a:ext>
              </a:extLst>
            </p:cNvPr>
            <p:cNvSpPr/>
            <p:nvPr/>
          </p:nvSpPr>
          <p:spPr>
            <a:xfrm>
              <a:off x="1166191" y="85607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E07D41-13C5-DC4D-A32E-AC5301B4BC0E}"/>
                </a:ext>
              </a:extLst>
            </p:cNvPr>
            <p:cNvSpPr/>
            <p:nvPr/>
          </p:nvSpPr>
          <p:spPr>
            <a:xfrm>
              <a:off x="1696278" y="4826800"/>
              <a:ext cx="341243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27676D-473C-4F4B-85F1-63F81FFDCA94}"/>
                </a:ext>
              </a:extLst>
            </p:cNvPr>
            <p:cNvSpPr/>
            <p:nvPr/>
          </p:nvSpPr>
          <p:spPr>
            <a:xfrm>
              <a:off x="2826026" y="4346713"/>
              <a:ext cx="1321904" cy="76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BFFC16-231F-5948-9FD2-77A3EAE6BC74}"/>
                </a:ext>
              </a:extLst>
            </p:cNvPr>
            <p:cNvSpPr/>
            <p:nvPr/>
          </p:nvSpPr>
          <p:spPr>
            <a:xfrm>
              <a:off x="-1" y="3654624"/>
              <a:ext cx="1577010" cy="69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395CEE-4F82-0144-AA49-24F809D927D3}"/>
                </a:ext>
              </a:extLst>
            </p:cNvPr>
            <p:cNvSpPr/>
            <p:nvPr/>
          </p:nvSpPr>
          <p:spPr>
            <a:xfrm>
              <a:off x="8176591" y="482680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87B058-EFD3-384D-A7C2-55CCABD1447C}"/>
                </a:ext>
              </a:extLst>
            </p:cNvPr>
            <p:cNvSpPr/>
            <p:nvPr/>
          </p:nvSpPr>
          <p:spPr>
            <a:xfrm>
              <a:off x="9124121" y="426423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304594-8A3E-C948-957A-9FCD7FA85556}"/>
                </a:ext>
              </a:extLst>
            </p:cNvPr>
            <p:cNvSpPr/>
            <p:nvPr/>
          </p:nvSpPr>
          <p:spPr>
            <a:xfrm>
              <a:off x="10127973" y="3866675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63FB9B-42B2-3F48-893C-F29D1343F681}"/>
                </a:ext>
              </a:extLst>
            </p:cNvPr>
            <p:cNvSpPr/>
            <p:nvPr/>
          </p:nvSpPr>
          <p:spPr>
            <a:xfrm>
              <a:off x="4944392" y="5412876"/>
              <a:ext cx="2511287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D013F9-C109-114E-A10B-A7BF859B7827}"/>
                </a:ext>
              </a:extLst>
            </p:cNvPr>
            <p:cNvSpPr/>
            <p:nvPr/>
          </p:nvSpPr>
          <p:spPr>
            <a:xfrm>
              <a:off x="6771861" y="510807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11C62B-893C-0043-9D99-D7A67547B2DE}"/>
                </a:ext>
              </a:extLst>
            </p:cNvPr>
            <p:cNvSpPr/>
            <p:nvPr/>
          </p:nvSpPr>
          <p:spPr>
            <a:xfrm>
              <a:off x="5927035" y="4800947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353270-854D-5D45-A4C9-E107058A03AC}"/>
                </a:ext>
              </a:extLst>
            </p:cNvPr>
            <p:cNvSpPr/>
            <p:nvPr/>
          </p:nvSpPr>
          <p:spPr>
            <a:xfrm>
              <a:off x="7229061" y="4543184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FDAC7FD-E758-5142-B984-FF9199919F77}"/>
              </a:ext>
            </a:extLst>
          </p:cNvPr>
          <p:cNvSpPr txBox="1"/>
          <p:nvPr/>
        </p:nvSpPr>
        <p:spPr>
          <a:xfrm>
            <a:off x="6658123" y="309772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Reproductive Organ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B419AB-5DCF-D548-9427-BB02F456F4FA}"/>
              </a:ext>
            </a:extLst>
          </p:cNvPr>
          <p:cNvSpPr txBox="1"/>
          <p:nvPr/>
        </p:nvSpPr>
        <p:spPr>
          <a:xfrm>
            <a:off x="444018" y="191497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5AE996-430A-AC4B-925C-9D5CB424AAF3}"/>
              </a:ext>
            </a:extLst>
          </p:cNvPr>
          <p:cNvCxnSpPr>
            <a:cxnSpLocks/>
          </p:cNvCxnSpPr>
          <p:nvPr/>
        </p:nvCxnSpPr>
        <p:spPr>
          <a:xfrm flipH="1" flipV="1">
            <a:off x="6630620" y="4372399"/>
            <a:ext cx="825201" cy="10428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8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EFC26-15B0-A24C-B622-9E40A2546877}"/>
              </a:ext>
            </a:extLst>
          </p:cNvPr>
          <p:cNvGrpSpPr/>
          <p:nvPr/>
        </p:nvGrpSpPr>
        <p:grpSpPr>
          <a:xfrm>
            <a:off x="914400" y="1627321"/>
            <a:ext cx="10022237" cy="5092034"/>
            <a:chOff x="-1" y="378342"/>
            <a:chExt cx="12192001" cy="559709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3D2479-AB67-FC4B-9C43-63FA198D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8343"/>
              <a:ext cx="12191999" cy="529229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89920C-7FBB-FB42-BF1F-FABAA9A72F8F}"/>
                </a:ext>
              </a:extLst>
            </p:cNvPr>
            <p:cNvSpPr/>
            <p:nvPr/>
          </p:nvSpPr>
          <p:spPr>
            <a:xfrm>
              <a:off x="4664765" y="378342"/>
              <a:ext cx="752723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C0C900-DC53-794D-A159-2CD07A7B2AE0}"/>
                </a:ext>
              </a:extLst>
            </p:cNvPr>
            <p:cNvSpPr/>
            <p:nvPr/>
          </p:nvSpPr>
          <p:spPr>
            <a:xfrm>
              <a:off x="2670313" y="543994"/>
              <a:ext cx="1371600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BF710F-E176-E64E-9B84-3C2DB443C265}"/>
                </a:ext>
              </a:extLst>
            </p:cNvPr>
            <p:cNvSpPr/>
            <p:nvPr/>
          </p:nvSpPr>
          <p:spPr>
            <a:xfrm flipH="1">
              <a:off x="1298713" y="543993"/>
              <a:ext cx="305462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F8E2F6-2506-4240-A28B-705C3B5F6C50}"/>
                </a:ext>
              </a:extLst>
            </p:cNvPr>
            <p:cNvSpPr/>
            <p:nvPr/>
          </p:nvSpPr>
          <p:spPr>
            <a:xfrm>
              <a:off x="8706678" y="812675"/>
              <a:ext cx="3485322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CB286D-D436-6F47-B1BF-72BF2F3DD290}"/>
                </a:ext>
              </a:extLst>
            </p:cNvPr>
            <p:cNvSpPr/>
            <p:nvPr/>
          </p:nvSpPr>
          <p:spPr>
            <a:xfrm>
              <a:off x="1166191" y="85607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E07D41-13C5-DC4D-A32E-AC5301B4BC0E}"/>
                </a:ext>
              </a:extLst>
            </p:cNvPr>
            <p:cNvSpPr/>
            <p:nvPr/>
          </p:nvSpPr>
          <p:spPr>
            <a:xfrm>
              <a:off x="1696278" y="4826800"/>
              <a:ext cx="3412436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27676D-473C-4F4B-85F1-63F81FFDCA94}"/>
                </a:ext>
              </a:extLst>
            </p:cNvPr>
            <p:cNvSpPr/>
            <p:nvPr/>
          </p:nvSpPr>
          <p:spPr>
            <a:xfrm>
              <a:off x="2826026" y="4346713"/>
              <a:ext cx="1321904" cy="76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BFFC16-231F-5948-9FD2-77A3EAE6BC74}"/>
                </a:ext>
              </a:extLst>
            </p:cNvPr>
            <p:cNvSpPr/>
            <p:nvPr/>
          </p:nvSpPr>
          <p:spPr>
            <a:xfrm>
              <a:off x="-1" y="3654624"/>
              <a:ext cx="1577010" cy="69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395CEE-4F82-0144-AA49-24F809D927D3}"/>
                </a:ext>
              </a:extLst>
            </p:cNvPr>
            <p:cNvSpPr/>
            <p:nvPr/>
          </p:nvSpPr>
          <p:spPr>
            <a:xfrm>
              <a:off x="8176591" y="4826800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87B058-EFD3-384D-A7C2-55CCABD1447C}"/>
                </a:ext>
              </a:extLst>
            </p:cNvPr>
            <p:cNvSpPr/>
            <p:nvPr/>
          </p:nvSpPr>
          <p:spPr>
            <a:xfrm>
              <a:off x="9124121" y="426423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304594-8A3E-C948-957A-9FCD7FA85556}"/>
                </a:ext>
              </a:extLst>
            </p:cNvPr>
            <p:cNvSpPr/>
            <p:nvPr/>
          </p:nvSpPr>
          <p:spPr>
            <a:xfrm>
              <a:off x="10127973" y="3866675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63FB9B-42B2-3F48-893C-F29D1343F681}"/>
                </a:ext>
              </a:extLst>
            </p:cNvPr>
            <p:cNvSpPr/>
            <p:nvPr/>
          </p:nvSpPr>
          <p:spPr>
            <a:xfrm>
              <a:off x="4944392" y="5412876"/>
              <a:ext cx="2511287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D013F9-C109-114E-A10B-A7BF859B7827}"/>
                </a:ext>
              </a:extLst>
            </p:cNvPr>
            <p:cNvSpPr/>
            <p:nvPr/>
          </p:nvSpPr>
          <p:spPr>
            <a:xfrm>
              <a:off x="6771861" y="5108078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11C62B-893C-0043-9D99-D7A67547B2DE}"/>
                </a:ext>
              </a:extLst>
            </p:cNvPr>
            <p:cNvSpPr/>
            <p:nvPr/>
          </p:nvSpPr>
          <p:spPr>
            <a:xfrm>
              <a:off x="5927035" y="4800947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353270-854D-5D45-A4C9-E107058A03AC}"/>
                </a:ext>
              </a:extLst>
            </p:cNvPr>
            <p:cNvSpPr/>
            <p:nvPr/>
          </p:nvSpPr>
          <p:spPr>
            <a:xfrm>
              <a:off x="7229061" y="4543184"/>
              <a:ext cx="1060174" cy="562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FDAC7FD-E758-5142-B984-FF9199919F77}"/>
              </a:ext>
            </a:extLst>
          </p:cNvPr>
          <p:cNvSpPr txBox="1"/>
          <p:nvPr/>
        </p:nvSpPr>
        <p:spPr>
          <a:xfrm>
            <a:off x="2812929" y="1020009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Lateral Line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B419AB-5DCF-D548-9427-BB02F456F4FA}"/>
              </a:ext>
            </a:extLst>
          </p:cNvPr>
          <p:cNvSpPr txBox="1"/>
          <p:nvPr/>
        </p:nvSpPr>
        <p:spPr>
          <a:xfrm>
            <a:off x="444018" y="191497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5AE996-430A-AC4B-925C-9D5CB424AAF3}"/>
              </a:ext>
            </a:extLst>
          </p:cNvPr>
          <p:cNvCxnSpPr>
            <a:cxnSpLocks/>
          </p:cNvCxnSpPr>
          <p:nvPr/>
        </p:nvCxnSpPr>
        <p:spPr>
          <a:xfrm flipH="1" flipV="1">
            <a:off x="7754992" y="3757997"/>
            <a:ext cx="825201" cy="10428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D21943D-561B-C34B-808C-11C773E06188}"/>
              </a:ext>
            </a:extLst>
          </p:cNvPr>
          <p:cNvSpPr txBox="1"/>
          <p:nvPr/>
        </p:nvSpPr>
        <p:spPr>
          <a:xfrm>
            <a:off x="6658123" y="194867"/>
            <a:ext cx="499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its function?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85E3C4-F4FA-A140-92F2-EE515D9A7839}"/>
              </a:ext>
            </a:extLst>
          </p:cNvPr>
          <p:cNvSpPr txBox="1"/>
          <p:nvPr/>
        </p:nvSpPr>
        <p:spPr>
          <a:xfrm>
            <a:off x="7353160" y="740131"/>
            <a:ext cx="465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Detect vibrations in H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909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C6AD685-5372-1444-8739-4F7E5F7FB2DA}"/>
              </a:ext>
            </a:extLst>
          </p:cNvPr>
          <p:cNvSpPr/>
          <p:nvPr/>
        </p:nvSpPr>
        <p:spPr>
          <a:xfrm>
            <a:off x="472233" y="4214347"/>
            <a:ext cx="2753868" cy="2449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52CEDC9-1A37-8842-A044-7BC6CC3EFD20}"/>
              </a:ext>
            </a:extLst>
          </p:cNvPr>
          <p:cNvSpPr/>
          <p:nvPr/>
        </p:nvSpPr>
        <p:spPr>
          <a:xfrm>
            <a:off x="8109424" y="4407895"/>
            <a:ext cx="3048000" cy="230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9134FEC-B087-9241-ACA0-0918D38FE8F0}"/>
              </a:ext>
            </a:extLst>
          </p:cNvPr>
          <p:cNvSpPr/>
          <p:nvPr/>
        </p:nvSpPr>
        <p:spPr>
          <a:xfrm>
            <a:off x="4105662" y="4311121"/>
            <a:ext cx="3124200" cy="2255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EBE78-FB2E-9B41-B4A8-3F633D5DD810}"/>
              </a:ext>
            </a:extLst>
          </p:cNvPr>
          <p:cNvSpPr txBox="1"/>
          <p:nvPr/>
        </p:nvSpPr>
        <p:spPr>
          <a:xfrm>
            <a:off x="472233" y="170481"/>
            <a:ext cx="7850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Myxini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Cephalaspidomorphi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Chondrichthyes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0B3D9-0E18-3247-811D-25C9C60E8CD4}"/>
              </a:ext>
            </a:extLst>
          </p:cNvPr>
          <p:cNvSpPr txBox="1"/>
          <p:nvPr/>
        </p:nvSpPr>
        <p:spPr>
          <a:xfrm>
            <a:off x="1620105" y="3629572"/>
            <a:ext cx="136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800FB-1A53-3042-A506-38F79AC862C9}"/>
              </a:ext>
            </a:extLst>
          </p:cNvPr>
          <p:cNvSpPr txBox="1"/>
          <p:nvPr/>
        </p:nvSpPr>
        <p:spPr>
          <a:xfrm>
            <a:off x="5445604" y="3726346"/>
            <a:ext cx="136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3391F-D357-5548-B300-3D72A713A517}"/>
              </a:ext>
            </a:extLst>
          </p:cNvPr>
          <p:cNvSpPr txBox="1"/>
          <p:nvPr/>
        </p:nvSpPr>
        <p:spPr>
          <a:xfrm>
            <a:off x="9448905" y="3823120"/>
            <a:ext cx="136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9AC79-3AA1-4147-BEF7-5F1C02833E2D}"/>
              </a:ext>
            </a:extLst>
          </p:cNvPr>
          <p:cNvSpPr txBox="1"/>
          <p:nvPr/>
        </p:nvSpPr>
        <p:spPr>
          <a:xfrm>
            <a:off x="1983783" y="170481"/>
            <a:ext cx="124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5CB7A-1EDE-E24A-ACB3-E190488BAE3C}"/>
              </a:ext>
            </a:extLst>
          </p:cNvPr>
          <p:cNvSpPr txBox="1"/>
          <p:nvPr/>
        </p:nvSpPr>
        <p:spPr>
          <a:xfrm>
            <a:off x="3776252" y="1001477"/>
            <a:ext cx="124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39753-A1C4-3945-A8A4-B9A5A735C1DC}"/>
              </a:ext>
            </a:extLst>
          </p:cNvPr>
          <p:cNvSpPr txBox="1"/>
          <p:nvPr/>
        </p:nvSpPr>
        <p:spPr>
          <a:xfrm>
            <a:off x="3155093" y="1832473"/>
            <a:ext cx="124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4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1EBE78-FB2E-9B41-B4A8-3F633D5DD810}"/>
              </a:ext>
            </a:extLst>
          </p:cNvPr>
          <p:cNvSpPr txBox="1"/>
          <p:nvPr/>
        </p:nvSpPr>
        <p:spPr>
          <a:xfrm>
            <a:off x="284142" y="74164"/>
            <a:ext cx="7850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Cephalochorata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Urochordata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0B3D9-0E18-3247-811D-25C9C60E8CD4}"/>
              </a:ext>
            </a:extLst>
          </p:cNvPr>
          <p:cNvSpPr txBox="1"/>
          <p:nvPr/>
        </p:nvSpPr>
        <p:spPr>
          <a:xfrm>
            <a:off x="1241091" y="4179543"/>
            <a:ext cx="39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A: Amphioxus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800FB-1A53-3042-A506-38F79AC862C9}"/>
              </a:ext>
            </a:extLst>
          </p:cNvPr>
          <p:cNvSpPr txBox="1"/>
          <p:nvPr/>
        </p:nvSpPr>
        <p:spPr>
          <a:xfrm>
            <a:off x="7454460" y="3305300"/>
            <a:ext cx="354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B: Sea Squirts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9AC79-3AA1-4147-BEF7-5F1C02833E2D}"/>
              </a:ext>
            </a:extLst>
          </p:cNvPr>
          <p:cNvSpPr txBox="1"/>
          <p:nvPr/>
        </p:nvSpPr>
        <p:spPr>
          <a:xfrm>
            <a:off x="3239759" y="74164"/>
            <a:ext cx="124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5CB7A-1EDE-E24A-ACB3-E190488BAE3C}"/>
              </a:ext>
            </a:extLst>
          </p:cNvPr>
          <p:cNvSpPr txBox="1"/>
          <p:nvPr/>
        </p:nvSpPr>
        <p:spPr>
          <a:xfrm>
            <a:off x="2618600" y="926525"/>
            <a:ext cx="124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A69213DD-237C-704C-9E59-D6D000CF529B}"/>
              </a:ext>
            </a:extLst>
          </p:cNvPr>
          <p:cNvSpPr/>
          <p:nvPr/>
        </p:nvSpPr>
        <p:spPr>
          <a:xfrm>
            <a:off x="264004" y="4715743"/>
            <a:ext cx="5181600" cy="1691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8F52A26-840B-B242-BBC4-93F4D9D2A4EB}"/>
              </a:ext>
            </a:extLst>
          </p:cNvPr>
          <p:cNvSpPr/>
          <p:nvPr/>
        </p:nvSpPr>
        <p:spPr>
          <a:xfrm>
            <a:off x="5669796" y="3890075"/>
            <a:ext cx="2642616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3C144F56-B546-934D-B673-65EAD00CEA3A}"/>
              </a:ext>
            </a:extLst>
          </p:cNvPr>
          <p:cNvSpPr/>
          <p:nvPr/>
        </p:nvSpPr>
        <p:spPr>
          <a:xfrm>
            <a:off x="8322590" y="3890075"/>
            <a:ext cx="3733800" cy="2801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82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CDBE1D9-5970-FF4C-9FCE-7B13F250DDC2}"/>
              </a:ext>
            </a:extLst>
          </p:cNvPr>
          <p:cNvSpPr/>
          <p:nvPr/>
        </p:nvSpPr>
        <p:spPr>
          <a:xfrm>
            <a:off x="2041903" y="1520046"/>
            <a:ext cx="8630756" cy="482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764C8-D3D7-8C4C-A155-77D535323C45}"/>
              </a:ext>
            </a:extLst>
          </p:cNvPr>
          <p:cNvSpPr/>
          <p:nvPr/>
        </p:nvSpPr>
        <p:spPr>
          <a:xfrm>
            <a:off x="7294872" y="5488387"/>
            <a:ext cx="1477169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0F502-CA7D-4043-9779-11734333694E}"/>
              </a:ext>
            </a:extLst>
          </p:cNvPr>
          <p:cNvSpPr/>
          <p:nvPr/>
        </p:nvSpPr>
        <p:spPr>
          <a:xfrm>
            <a:off x="2325281" y="5828660"/>
            <a:ext cx="1244396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B4D7B-6C1E-B346-A384-BCE5594E76E7}"/>
              </a:ext>
            </a:extLst>
          </p:cNvPr>
          <p:cNvSpPr/>
          <p:nvPr/>
        </p:nvSpPr>
        <p:spPr>
          <a:xfrm>
            <a:off x="9957004" y="4777551"/>
            <a:ext cx="871499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F0554-94F1-634D-999C-D29ECF70D394}"/>
              </a:ext>
            </a:extLst>
          </p:cNvPr>
          <p:cNvSpPr/>
          <p:nvPr/>
        </p:nvSpPr>
        <p:spPr>
          <a:xfrm>
            <a:off x="8033456" y="1520046"/>
            <a:ext cx="1339144" cy="69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150A8-1B1D-8147-9738-64BF1061271B}"/>
              </a:ext>
            </a:extLst>
          </p:cNvPr>
          <p:cNvSpPr/>
          <p:nvPr/>
        </p:nvSpPr>
        <p:spPr>
          <a:xfrm>
            <a:off x="5921531" y="2241399"/>
            <a:ext cx="1373341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589791-9D5A-754F-8D2E-29FD4B8A6F7F}"/>
              </a:ext>
            </a:extLst>
          </p:cNvPr>
          <p:cNvCxnSpPr>
            <a:cxnSpLocks/>
          </p:cNvCxnSpPr>
          <p:nvPr/>
        </p:nvCxnSpPr>
        <p:spPr>
          <a:xfrm flipH="1" flipV="1">
            <a:off x="8290427" y="4445504"/>
            <a:ext cx="825201" cy="10428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70A76C-ACEE-6747-8506-6D75BD14B5CC}"/>
              </a:ext>
            </a:extLst>
          </p:cNvPr>
          <p:cNvSpPr txBox="1"/>
          <p:nvPr/>
        </p:nvSpPr>
        <p:spPr>
          <a:xfrm>
            <a:off x="1067670" y="1221523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Pharyngeal Gill Slits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7650F-7FA0-CC49-BC30-AB36952B13ED}"/>
              </a:ext>
            </a:extLst>
          </p:cNvPr>
          <p:cNvSpPr txBox="1"/>
          <p:nvPr/>
        </p:nvSpPr>
        <p:spPr>
          <a:xfrm>
            <a:off x="444018" y="191497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40979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CDBE1D9-5970-FF4C-9FCE-7B13F250DDC2}"/>
              </a:ext>
            </a:extLst>
          </p:cNvPr>
          <p:cNvSpPr/>
          <p:nvPr/>
        </p:nvSpPr>
        <p:spPr>
          <a:xfrm>
            <a:off x="2041903" y="1520046"/>
            <a:ext cx="8630756" cy="482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764C8-D3D7-8C4C-A155-77D535323C45}"/>
              </a:ext>
            </a:extLst>
          </p:cNvPr>
          <p:cNvSpPr/>
          <p:nvPr/>
        </p:nvSpPr>
        <p:spPr>
          <a:xfrm>
            <a:off x="7294872" y="5488387"/>
            <a:ext cx="1477169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0F502-CA7D-4043-9779-11734333694E}"/>
              </a:ext>
            </a:extLst>
          </p:cNvPr>
          <p:cNvSpPr/>
          <p:nvPr/>
        </p:nvSpPr>
        <p:spPr>
          <a:xfrm>
            <a:off x="2325281" y="5828660"/>
            <a:ext cx="1244396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B4D7B-6C1E-B346-A384-BCE5594E76E7}"/>
              </a:ext>
            </a:extLst>
          </p:cNvPr>
          <p:cNvSpPr/>
          <p:nvPr/>
        </p:nvSpPr>
        <p:spPr>
          <a:xfrm>
            <a:off x="9957004" y="4777551"/>
            <a:ext cx="871499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F0554-94F1-634D-999C-D29ECF70D394}"/>
              </a:ext>
            </a:extLst>
          </p:cNvPr>
          <p:cNvSpPr/>
          <p:nvPr/>
        </p:nvSpPr>
        <p:spPr>
          <a:xfrm>
            <a:off x="8033456" y="1520046"/>
            <a:ext cx="1339144" cy="69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150A8-1B1D-8147-9738-64BF1061271B}"/>
              </a:ext>
            </a:extLst>
          </p:cNvPr>
          <p:cNvSpPr/>
          <p:nvPr/>
        </p:nvSpPr>
        <p:spPr>
          <a:xfrm>
            <a:off x="5921531" y="2241399"/>
            <a:ext cx="1373341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589791-9D5A-754F-8D2E-29FD4B8A6F7F}"/>
              </a:ext>
            </a:extLst>
          </p:cNvPr>
          <p:cNvCxnSpPr>
            <a:cxnSpLocks/>
          </p:cNvCxnSpPr>
          <p:nvPr/>
        </p:nvCxnSpPr>
        <p:spPr>
          <a:xfrm flipH="1">
            <a:off x="8561250" y="1703489"/>
            <a:ext cx="210791" cy="15876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70A76C-ACEE-6747-8506-6D75BD14B5CC}"/>
              </a:ext>
            </a:extLst>
          </p:cNvPr>
          <p:cNvSpPr txBox="1"/>
          <p:nvPr/>
        </p:nvSpPr>
        <p:spPr>
          <a:xfrm>
            <a:off x="1067670" y="1221523"/>
            <a:ext cx="594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Dorsal Hollow Nerve Cord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7650F-7FA0-CC49-BC30-AB36952B13ED}"/>
              </a:ext>
            </a:extLst>
          </p:cNvPr>
          <p:cNvSpPr txBox="1"/>
          <p:nvPr/>
        </p:nvSpPr>
        <p:spPr>
          <a:xfrm>
            <a:off x="444018" y="191497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35200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CDBE1D9-5970-FF4C-9FCE-7B13F250DDC2}"/>
              </a:ext>
            </a:extLst>
          </p:cNvPr>
          <p:cNvSpPr/>
          <p:nvPr/>
        </p:nvSpPr>
        <p:spPr>
          <a:xfrm>
            <a:off x="2041903" y="1520046"/>
            <a:ext cx="8630756" cy="482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764C8-D3D7-8C4C-A155-77D535323C45}"/>
              </a:ext>
            </a:extLst>
          </p:cNvPr>
          <p:cNvSpPr/>
          <p:nvPr/>
        </p:nvSpPr>
        <p:spPr>
          <a:xfrm>
            <a:off x="7294872" y="5488387"/>
            <a:ext cx="1477169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0F502-CA7D-4043-9779-11734333694E}"/>
              </a:ext>
            </a:extLst>
          </p:cNvPr>
          <p:cNvSpPr/>
          <p:nvPr/>
        </p:nvSpPr>
        <p:spPr>
          <a:xfrm>
            <a:off x="2325281" y="5828660"/>
            <a:ext cx="1244396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B4D7B-6C1E-B346-A384-BCE5594E76E7}"/>
              </a:ext>
            </a:extLst>
          </p:cNvPr>
          <p:cNvSpPr/>
          <p:nvPr/>
        </p:nvSpPr>
        <p:spPr>
          <a:xfrm>
            <a:off x="9957004" y="4777551"/>
            <a:ext cx="871499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F0554-94F1-634D-999C-D29ECF70D394}"/>
              </a:ext>
            </a:extLst>
          </p:cNvPr>
          <p:cNvSpPr/>
          <p:nvPr/>
        </p:nvSpPr>
        <p:spPr>
          <a:xfrm>
            <a:off x="8033456" y="1520046"/>
            <a:ext cx="1339144" cy="69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150A8-1B1D-8147-9738-64BF1061271B}"/>
              </a:ext>
            </a:extLst>
          </p:cNvPr>
          <p:cNvSpPr/>
          <p:nvPr/>
        </p:nvSpPr>
        <p:spPr>
          <a:xfrm>
            <a:off x="5921531" y="2241399"/>
            <a:ext cx="1373341" cy="51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589791-9D5A-754F-8D2E-29FD4B8A6F7F}"/>
              </a:ext>
            </a:extLst>
          </p:cNvPr>
          <p:cNvCxnSpPr>
            <a:cxnSpLocks/>
          </p:cNvCxnSpPr>
          <p:nvPr/>
        </p:nvCxnSpPr>
        <p:spPr>
          <a:xfrm>
            <a:off x="6608201" y="2497298"/>
            <a:ext cx="0" cy="11722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70A76C-ACEE-6747-8506-6D75BD14B5CC}"/>
              </a:ext>
            </a:extLst>
          </p:cNvPr>
          <p:cNvSpPr txBox="1"/>
          <p:nvPr/>
        </p:nvSpPr>
        <p:spPr>
          <a:xfrm>
            <a:off x="1067670" y="1221523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Notochord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7650F-7FA0-CC49-BC30-AB36952B13ED}"/>
              </a:ext>
            </a:extLst>
          </p:cNvPr>
          <p:cNvSpPr txBox="1"/>
          <p:nvPr/>
        </p:nvSpPr>
        <p:spPr>
          <a:xfrm>
            <a:off x="444018" y="191497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31628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30FEDE-CB73-664A-A71B-8101311658AB}"/>
              </a:ext>
            </a:extLst>
          </p:cNvPr>
          <p:cNvSpPr txBox="1"/>
          <p:nvPr/>
        </p:nvSpPr>
        <p:spPr>
          <a:xfrm>
            <a:off x="263769" y="298938"/>
            <a:ext cx="11302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of the phyla below is the largest and most successful in terms of number of species?</a:t>
            </a:r>
          </a:p>
          <a:p>
            <a:pPr algn="ctr"/>
            <a:endParaRPr lang="en-US" sz="3200" dirty="0"/>
          </a:p>
          <a:p>
            <a:pPr marL="514350" indent="-514350">
              <a:buAutoNum type="alphaUcPeriod"/>
            </a:pPr>
            <a:r>
              <a:rPr lang="en-US" sz="3200" dirty="0"/>
              <a:t>Mollusca</a:t>
            </a:r>
          </a:p>
          <a:p>
            <a:pPr marL="514350" indent="-514350">
              <a:buAutoNum type="alphaUcPeriod"/>
            </a:pPr>
            <a:r>
              <a:rPr lang="en-US" sz="3200" dirty="0"/>
              <a:t>Arthropoda</a:t>
            </a:r>
          </a:p>
          <a:p>
            <a:pPr marL="514350" indent="-514350">
              <a:buAutoNum type="alphaUcPeriod"/>
            </a:pPr>
            <a:r>
              <a:rPr lang="en-US" sz="3200" dirty="0"/>
              <a:t>Echinodermata</a:t>
            </a:r>
          </a:p>
          <a:p>
            <a:pPr marL="514350" indent="-514350">
              <a:buAutoNum type="alphaUcPeriod"/>
            </a:pPr>
            <a:r>
              <a:rPr lang="en-US" sz="3200" dirty="0"/>
              <a:t>Vertebrata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CAB5D2-A6F0-9947-9880-844AE1E1D049}"/>
              </a:ext>
            </a:extLst>
          </p:cNvPr>
          <p:cNvCxnSpPr>
            <a:cxnSpLocks/>
          </p:cNvCxnSpPr>
          <p:nvPr/>
        </p:nvCxnSpPr>
        <p:spPr>
          <a:xfrm flipH="1">
            <a:off x="2848708" y="2602805"/>
            <a:ext cx="277475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30FEDE-CB73-664A-A71B-8101311658AB}"/>
              </a:ext>
            </a:extLst>
          </p:cNvPr>
          <p:cNvSpPr txBox="1"/>
          <p:nvPr/>
        </p:nvSpPr>
        <p:spPr>
          <a:xfrm>
            <a:off x="263769" y="298938"/>
            <a:ext cx="11302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of the following is not a reason why Arthropods are so successful</a:t>
            </a:r>
          </a:p>
          <a:p>
            <a:pPr algn="ctr"/>
            <a:endParaRPr lang="en-US" sz="3200" dirty="0"/>
          </a:p>
          <a:p>
            <a:pPr marL="514350" indent="-514350">
              <a:buAutoNum type="alphaUcPeriod"/>
            </a:pPr>
            <a:r>
              <a:rPr lang="en-US" sz="3200" dirty="0"/>
              <a:t>Complex behavior</a:t>
            </a:r>
          </a:p>
          <a:p>
            <a:pPr marL="514350" indent="-514350">
              <a:buAutoNum type="alphaUcPeriod"/>
            </a:pPr>
            <a:r>
              <a:rPr lang="en-US" sz="3200" dirty="0"/>
              <a:t>Metamorphosis</a:t>
            </a:r>
          </a:p>
          <a:p>
            <a:pPr marL="514350" indent="-514350">
              <a:buAutoNum type="alphaUcPeriod"/>
            </a:pPr>
            <a:r>
              <a:rPr lang="en-US" sz="3200" dirty="0"/>
              <a:t>Spiracles</a:t>
            </a:r>
          </a:p>
          <a:p>
            <a:pPr marL="514350" indent="-514350">
              <a:buAutoNum type="alphaUcPeriod"/>
            </a:pPr>
            <a:r>
              <a:rPr lang="en-US" sz="3200" dirty="0"/>
              <a:t>Exoskeleton</a:t>
            </a:r>
          </a:p>
          <a:p>
            <a:pPr marL="514350" indent="-514350">
              <a:buAutoNum type="alphaUcPeriod"/>
            </a:pPr>
            <a:r>
              <a:rPr lang="en-US" sz="3200" dirty="0"/>
              <a:t>Primary Consumers of plants</a:t>
            </a:r>
          </a:p>
          <a:p>
            <a:pPr marL="514350" indent="-514350">
              <a:buAutoNum type="alphaUcPeriod"/>
            </a:pPr>
            <a:endParaRPr lang="en-US" sz="3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CAB5D2-A6F0-9947-9880-844AE1E1D049}"/>
              </a:ext>
            </a:extLst>
          </p:cNvPr>
          <p:cNvCxnSpPr>
            <a:cxnSpLocks/>
          </p:cNvCxnSpPr>
          <p:nvPr/>
        </p:nvCxnSpPr>
        <p:spPr>
          <a:xfrm flipH="1">
            <a:off x="5802923" y="4027159"/>
            <a:ext cx="277475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30FEDE-CB73-664A-A71B-8101311658AB}"/>
              </a:ext>
            </a:extLst>
          </p:cNvPr>
          <p:cNvSpPr txBox="1"/>
          <p:nvPr/>
        </p:nvSpPr>
        <p:spPr>
          <a:xfrm>
            <a:off x="263769" y="298938"/>
            <a:ext cx="11302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a negative consequence of having an exoskeleton instead of an endoskeleton?</a:t>
            </a:r>
          </a:p>
          <a:p>
            <a:pPr algn="ctr"/>
            <a:endParaRPr lang="en-US" sz="3200" dirty="0"/>
          </a:p>
          <a:p>
            <a:pPr marL="514350" indent="-514350">
              <a:buAutoNum type="alphaUcPeriod"/>
            </a:pPr>
            <a:r>
              <a:rPr lang="en-US" sz="3200" dirty="0"/>
              <a:t>Slow growth</a:t>
            </a:r>
          </a:p>
          <a:p>
            <a:pPr marL="514350" indent="-514350">
              <a:buAutoNum type="alphaUcPeriod"/>
            </a:pPr>
            <a:r>
              <a:rPr lang="en-US" sz="3200" dirty="0"/>
              <a:t>Limits water loss</a:t>
            </a:r>
          </a:p>
          <a:p>
            <a:pPr marL="514350" indent="-514350">
              <a:buAutoNum type="alphaUcPeriod"/>
            </a:pPr>
            <a:r>
              <a:rPr lang="en-US" sz="3200" dirty="0"/>
              <a:t>Limits size</a:t>
            </a:r>
          </a:p>
          <a:p>
            <a:pPr marL="514350" indent="-514350">
              <a:buAutoNum type="alphaUcPeriod"/>
            </a:pPr>
            <a:r>
              <a:rPr lang="en-US" sz="3200" dirty="0"/>
              <a:t>No weaknesses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CAB5D2-A6F0-9947-9880-844AE1E1D049}"/>
              </a:ext>
            </a:extLst>
          </p:cNvPr>
          <p:cNvCxnSpPr>
            <a:cxnSpLocks/>
          </p:cNvCxnSpPr>
          <p:nvPr/>
        </p:nvCxnSpPr>
        <p:spPr>
          <a:xfrm flipH="1">
            <a:off x="2620108" y="3060005"/>
            <a:ext cx="277475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097" y="0"/>
            <a:ext cx="6218903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05" y="777240"/>
            <a:ext cx="528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this grasshopper male or female?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3864" y="133565"/>
            <a:ext cx="4187536" cy="33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1873" y="777240"/>
            <a:ext cx="1759527" cy="810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2473" y="1864074"/>
            <a:ext cx="1759527" cy="810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80EA22-0A88-9B48-97C7-FC32DA69D5D2}"/>
              </a:ext>
            </a:extLst>
          </p:cNvPr>
          <p:cNvSpPr/>
          <p:nvPr/>
        </p:nvSpPr>
        <p:spPr>
          <a:xfrm>
            <a:off x="7135131" y="0"/>
            <a:ext cx="3930659" cy="46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1990C2-2CE8-1947-8FD1-11911D7EEF04}"/>
              </a:ext>
            </a:extLst>
          </p:cNvPr>
          <p:cNvCxnSpPr/>
          <p:nvPr/>
        </p:nvCxnSpPr>
        <p:spPr>
          <a:xfrm flipH="1" flipV="1">
            <a:off x="10403590" y="2674620"/>
            <a:ext cx="263471" cy="1596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3ED251-A30F-5444-B494-DE62761D96A4}"/>
              </a:ext>
            </a:extLst>
          </p:cNvPr>
          <p:cNvSpPr txBox="1"/>
          <p:nvPr/>
        </p:nvSpPr>
        <p:spPr>
          <a:xfrm>
            <a:off x="1675309" y="2247262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31464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78C604-95D2-0245-B9EC-E7E0F569C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5086" y="4505448"/>
            <a:ext cx="2691911" cy="1699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0F178-8888-2243-93A8-1C9BE8E3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312" y="4409097"/>
            <a:ext cx="3365500" cy="189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B6D90-BDE2-E548-B314-264DC5469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633" y="4409097"/>
            <a:ext cx="2057400" cy="223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75DA5-645A-CC45-8C4D-0CBBA429F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077" y="4409097"/>
            <a:ext cx="2684684" cy="2120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593DC8-9522-F746-825B-897B9BDE7F88}"/>
              </a:ext>
            </a:extLst>
          </p:cNvPr>
          <p:cNvSpPr txBox="1"/>
          <p:nvPr/>
        </p:nvSpPr>
        <p:spPr>
          <a:xfrm>
            <a:off x="1267559" y="3362961"/>
            <a:ext cx="68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00588-B3C1-084C-8FEF-1C343B2A49A0}"/>
              </a:ext>
            </a:extLst>
          </p:cNvPr>
          <p:cNvSpPr txBox="1"/>
          <p:nvPr/>
        </p:nvSpPr>
        <p:spPr>
          <a:xfrm>
            <a:off x="4497267" y="3686126"/>
            <a:ext cx="68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9F972-C2F9-2347-A525-46B758DDFB35}"/>
              </a:ext>
            </a:extLst>
          </p:cNvPr>
          <p:cNvSpPr txBox="1"/>
          <p:nvPr/>
        </p:nvSpPr>
        <p:spPr>
          <a:xfrm>
            <a:off x="7726975" y="3686125"/>
            <a:ext cx="68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2D395-A5B7-D74B-98B1-65A5F5F36EE1}"/>
              </a:ext>
            </a:extLst>
          </p:cNvPr>
          <p:cNvSpPr txBox="1"/>
          <p:nvPr/>
        </p:nvSpPr>
        <p:spPr>
          <a:xfrm>
            <a:off x="10435005" y="3686124"/>
            <a:ext cx="68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EB978-BEB2-084D-BE10-92F0F9FED2B9}"/>
              </a:ext>
            </a:extLst>
          </p:cNvPr>
          <p:cNvSpPr txBox="1"/>
          <p:nvPr/>
        </p:nvSpPr>
        <p:spPr>
          <a:xfrm>
            <a:off x="424718" y="354293"/>
            <a:ext cx="5448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Hymenoptera</a:t>
            </a:r>
          </a:p>
          <a:p>
            <a:endParaRPr lang="en-US" sz="2800" dirty="0"/>
          </a:p>
          <a:p>
            <a:r>
              <a:rPr lang="en-US" sz="2800" dirty="0" err="1"/>
              <a:t>Coleoptera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Lepidoptera</a:t>
            </a:r>
          </a:p>
          <a:p>
            <a:endParaRPr lang="en-US" sz="2800" dirty="0"/>
          </a:p>
          <a:p>
            <a:r>
              <a:rPr lang="en-US" sz="2800" dirty="0" err="1"/>
              <a:t>Diptera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66BC7-C123-0A49-B198-6CD4650916BD}"/>
              </a:ext>
            </a:extLst>
          </p:cNvPr>
          <p:cNvSpPr txBox="1"/>
          <p:nvPr/>
        </p:nvSpPr>
        <p:spPr>
          <a:xfrm>
            <a:off x="2971312" y="354293"/>
            <a:ext cx="77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9E17EE-D848-D04D-9477-3133FD11C60E}"/>
              </a:ext>
            </a:extLst>
          </p:cNvPr>
          <p:cNvSpPr txBox="1"/>
          <p:nvPr/>
        </p:nvSpPr>
        <p:spPr>
          <a:xfrm>
            <a:off x="2374778" y="1193136"/>
            <a:ext cx="77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69EC47-7CDD-1241-BF2E-EFE1AEEB0853}"/>
              </a:ext>
            </a:extLst>
          </p:cNvPr>
          <p:cNvSpPr txBox="1"/>
          <p:nvPr/>
        </p:nvSpPr>
        <p:spPr>
          <a:xfrm>
            <a:off x="2374777" y="2039062"/>
            <a:ext cx="77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CB1FA7-7504-F746-96E0-2A88B7F66F2F}"/>
              </a:ext>
            </a:extLst>
          </p:cNvPr>
          <p:cNvSpPr txBox="1"/>
          <p:nvPr/>
        </p:nvSpPr>
        <p:spPr>
          <a:xfrm>
            <a:off x="1703998" y="2898373"/>
            <a:ext cx="77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61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-12">
            <a:extLst>
              <a:ext uri="{FF2B5EF4-FFF2-40B4-BE49-F238E27FC236}">
                <a16:creationId xmlns:a16="http://schemas.microsoft.com/office/drawing/2014/main" id="{7581E674-77BB-2F48-8029-A830486A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>
            <a:fillRect/>
          </a:stretch>
        </p:blipFill>
        <p:spPr bwMode="auto">
          <a:xfrm>
            <a:off x="228600" y="-89216"/>
            <a:ext cx="3305908" cy="65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4-12">
            <a:extLst>
              <a:ext uri="{FF2B5EF4-FFF2-40B4-BE49-F238E27FC236}">
                <a16:creationId xmlns:a16="http://schemas.microsoft.com/office/drawing/2014/main" id="{52635027-7C9E-CB48-AB4D-FE1C8045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>
            <a:fillRect/>
          </a:stretch>
        </p:blipFill>
        <p:spPr bwMode="auto">
          <a:xfrm>
            <a:off x="158261" y="239029"/>
            <a:ext cx="3305908" cy="65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F9B620-96A0-8149-AF95-134D8C660BC7}"/>
              </a:ext>
            </a:extLst>
          </p:cNvPr>
          <p:cNvCxnSpPr/>
          <p:nvPr/>
        </p:nvCxnSpPr>
        <p:spPr>
          <a:xfrm flipH="1">
            <a:off x="3001108" y="1231655"/>
            <a:ext cx="1066800" cy="261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DD1167-CB4D-394A-9465-25F87E6A2561}"/>
              </a:ext>
            </a:extLst>
          </p:cNvPr>
          <p:cNvCxnSpPr/>
          <p:nvPr/>
        </p:nvCxnSpPr>
        <p:spPr>
          <a:xfrm flipH="1" flipV="1">
            <a:off x="1811215" y="2099896"/>
            <a:ext cx="2043112" cy="622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5758CFCA-1A1C-794E-A5A4-9B2AED65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209" y="239029"/>
            <a:ext cx="172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har char="•"/>
              <a:defRPr sz="2800" b="1">
                <a:solidFill>
                  <a:srgbClr val="410082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5000"/>
              </a:spcBef>
              <a:buChar char="–"/>
              <a:defRPr sz="2400" b="1">
                <a:solidFill>
                  <a:srgbClr val="00605E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5000"/>
              </a:spcBef>
              <a:buChar char="•"/>
              <a:defRPr sz="2400" b="1">
                <a:solidFill>
                  <a:srgbClr val="8B0330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40000"/>
              </a:spcBef>
              <a:buChar char="–"/>
              <a:defRPr sz="2000" b="1">
                <a:solidFill>
                  <a:srgbClr val="4E4E76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40000"/>
              </a:spcBef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t>Antennae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1431C02-A7B5-D44B-95AA-C8BF350F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254" y="239029"/>
            <a:ext cx="198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har char="•"/>
              <a:defRPr sz="2800" b="1">
                <a:solidFill>
                  <a:srgbClr val="410082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5000"/>
              </a:spcBef>
              <a:buChar char="–"/>
              <a:defRPr sz="2400" b="1">
                <a:solidFill>
                  <a:srgbClr val="00605E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5000"/>
              </a:spcBef>
              <a:buChar char="•"/>
              <a:defRPr sz="2400" b="1">
                <a:solidFill>
                  <a:srgbClr val="8B0330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40000"/>
              </a:spcBef>
              <a:buChar char="–"/>
              <a:defRPr sz="2000" b="1">
                <a:solidFill>
                  <a:srgbClr val="4E4E76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40000"/>
              </a:spcBef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t>Antennules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AF474-482C-244D-9DC8-2F6FC3CBBA7F}"/>
              </a:ext>
            </a:extLst>
          </p:cNvPr>
          <p:cNvSpPr txBox="1"/>
          <p:nvPr/>
        </p:nvSpPr>
        <p:spPr>
          <a:xfrm>
            <a:off x="4273917" y="796166"/>
            <a:ext cx="6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16F26-8B4E-C34B-8755-7728FA634FFB}"/>
              </a:ext>
            </a:extLst>
          </p:cNvPr>
          <p:cNvSpPr txBox="1"/>
          <p:nvPr/>
        </p:nvSpPr>
        <p:spPr>
          <a:xfrm>
            <a:off x="4031914" y="2409424"/>
            <a:ext cx="77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86E39-1AAB-E54A-8DCF-C8301FADF465}"/>
              </a:ext>
            </a:extLst>
          </p:cNvPr>
          <p:cNvSpPr txBox="1"/>
          <p:nvPr/>
        </p:nvSpPr>
        <p:spPr>
          <a:xfrm>
            <a:off x="6007772" y="761211"/>
            <a:ext cx="6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5A9A40-4430-244A-910F-E1A1A0B4321B}"/>
              </a:ext>
            </a:extLst>
          </p:cNvPr>
          <p:cNvSpPr txBox="1"/>
          <p:nvPr/>
        </p:nvSpPr>
        <p:spPr>
          <a:xfrm>
            <a:off x="9255980" y="757792"/>
            <a:ext cx="77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756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6" y="2317173"/>
            <a:ext cx="10269395" cy="4540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693" y="444731"/>
            <a:ext cx="844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number 6 in this picture?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C4B8D-CF47-754F-A82C-9463C4E76583}"/>
              </a:ext>
            </a:extLst>
          </p:cNvPr>
          <p:cNvSpPr txBox="1"/>
          <p:nvPr/>
        </p:nvSpPr>
        <p:spPr>
          <a:xfrm>
            <a:off x="3743657" y="1195754"/>
            <a:ext cx="409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Pyloric Stomach</a:t>
            </a:r>
          </a:p>
        </p:txBody>
      </p:sp>
    </p:spTree>
    <p:extLst>
      <p:ext uri="{BB962C8B-B14F-4D97-AF65-F5344CB8AC3E}">
        <p14:creationId xmlns:p14="http://schemas.microsoft.com/office/powerpoint/2010/main" val="768848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6" y="2317173"/>
            <a:ext cx="10269395" cy="4540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693" y="444731"/>
            <a:ext cx="844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number 7 in this picture?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C4B8D-CF47-754F-A82C-9463C4E76583}"/>
              </a:ext>
            </a:extLst>
          </p:cNvPr>
          <p:cNvSpPr txBox="1"/>
          <p:nvPr/>
        </p:nvSpPr>
        <p:spPr>
          <a:xfrm>
            <a:off x="3743657" y="1280633"/>
            <a:ext cx="409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Digestive Gland</a:t>
            </a:r>
          </a:p>
        </p:txBody>
      </p:sp>
    </p:spTree>
    <p:extLst>
      <p:ext uri="{BB962C8B-B14F-4D97-AF65-F5344CB8AC3E}">
        <p14:creationId xmlns:p14="http://schemas.microsoft.com/office/powerpoint/2010/main" val="1957837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6" y="2317173"/>
            <a:ext cx="10269395" cy="4540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693" y="444731"/>
            <a:ext cx="844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number 8 in this picture?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C4B8D-CF47-754F-A82C-9463C4E76583}"/>
              </a:ext>
            </a:extLst>
          </p:cNvPr>
          <p:cNvSpPr txBox="1"/>
          <p:nvPr/>
        </p:nvSpPr>
        <p:spPr>
          <a:xfrm>
            <a:off x="3743657" y="1280633"/>
            <a:ext cx="409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2874310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0539"/>
            <a:ext cx="8229600" cy="580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49" y="494544"/>
            <a:ext cx="346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structure is letter 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A31FF-D0F8-104B-B24D-CB72CA34A25F}"/>
              </a:ext>
            </a:extLst>
          </p:cNvPr>
          <p:cNvSpPr txBox="1"/>
          <p:nvPr/>
        </p:nvSpPr>
        <p:spPr>
          <a:xfrm>
            <a:off x="334108" y="1230922"/>
            <a:ext cx="362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Cardiac Stomach</a:t>
            </a:r>
          </a:p>
        </p:txBody>
      </p:sp>
    </p:spTree>
    <p:extLst>
      <p:ext uri="{BB962C8B-B14F-4D97-AF65-F5344CB8AC3E}">
        <p14:creationId xmlns:p14="http://schemas.microsoft.com/office/powerpoint/2010/main" val="19686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0539"/>
            <a:ext cx="8229600" cy="580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49" y="494544"/>
            <a:ext cx="346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structure is letter B?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38E671-71B3-F546-99E8-7E713BB3D0E5}"/>
              </a:ext>
            </a:extLst>
          </p:cNvPr>
          <p:cNvSpPr txBox="1"/>
          <p:nvPr/>
        </p:nvSpPr>
        <p:spPr>
          <a:xfrm>
            <a:off x="334108" y="1230922"/>
            <a:ext cx="362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Pyloric Stomach</a:t>
            </a:r>
          </a:p>
        </p:txBody>
      </p:sp>
    </p:spTree>
    <p:extLst>
      <p:ext uri="{BB962C8B-B14F-4D97-AF65-F5344CB8AC3E}">
        <p14:creationId xmlns:p14="http://schemas.microsoft.com/office/powerpoint/2010/main" val="3344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0539"/>
            <a:ext cx="8229600" cy="580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49" y="494544"/>
            <a:ext cx="4269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proper flow of water through the water vascular system?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C3163E-D860-C440-B3C9-084B58488B14}"/>
              </a:ext>
            </a:extLst>
          </p:cNvPr>
          <p:cNvSpPr txBox="1"/>
          <p:nvPr/>
        </p:nvSpPr>
        <p:spPr>
          <a:xfrm>
            <a:off x="309271" y="1898878"/>
            <a:ext cx="3382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Madreporite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Stone Canal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Ring Canal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Radial Canal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Lateral Canal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Ampullae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Tube Feet</a:t>
            </a:r>
          </a:p>
        </p:txBody>
      </p:sp>
    </p:spTree>
    <p:extLst>
      <p:ext uri="{BB962C8B-B14F-4D97-AF65-F5344CB8AC3E}">
        <p14:creationId xmlns:p14="http://schemas.microsoft.com/office/powerpoint/2010/main" val="32801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_02">
            <a:extLst>
              <a:ext uri="{FF2B5EF4-FFF2-40B4-BE49-F238E27FC236}">
                <a16:creationId xmlns:a16="http://schemas.microsoft.com/office/drawing/2014/main" id="{632A5D93-4065-D745-92AD-0024B1ECA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0" y="1107831"/>
            <a:ext cx="11982676" cy="53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0C2587-09A0-3D4F-84A7-CC55D4D4B29F}"/>
              </a:ext>
            </a:extLst>
          </p:cNvPr>
          <p:cNvSpPr/>
          <p:nvPr/>
        </p:nvSpPr>
        <p:spPr>
          <a:xfrm>
            <a:off x="6945923" y="1424354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533C1-8329-F044-810D-7E4B4562BE6F}"/>
              </a:ext>
            </a:extLst>
          </p:cNvPr>
          <p:cNvSpPr/>
          <p:nvPr/>
        </p:nvSpPr>
        <p:spPr>
          <a:xfrm>
            <a:off x="8739553" y="2409092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21196-D8AA-894D-8E57-FB1B785E72ED}"/>
              </a:ext>
            </a:extLst>
          </p:cNvPr>
          <p:cNvSpPr/>
          <p:nvPr/>
        </p:nvSpPr>
        <p:spPr>
          <a:xfrm>
            <a:off x="9275884" y="30597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EA9A7-23D7-0140-B1F6-94A844909B1D}"/>
              </a:ext>
            </a:extLst>
          </p:cNvPr>
          <p:cNvSpPr/>
          <p:nvPr/>
        </p:nvSpPr>
        <p:spPr>
          <a:xfrm>
            <a:off x="10111154" y="3566568"/>
            <a:ext cx="187152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5A083-3604-EA44-841D-E5027454327E}"/>
              </a:ext>
            </a:extLst>
          </p:cNvPr>
          <p:cNvSpPr/>
          <p:nvPr/>
        </p:nvSpPr>
        <p:spPr>
          <a:xfrm>
            <a:off x="10348546" y="4558545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090AF-2525-824F-9C3E-23153DEA231E}"/>
              </a:ext>
            </a:extLst>
          </p:cNvPr>
          <p:cNvSpPr/>
          <p:nvPr/>
        </p:nvSpPr>
        <p:spPr>
          <a:xfrm>
            <a:off x="4918676" y="6262699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4643C-7998-F74C-A84F-36ACA3054898}"/>
              </a:ext>
            </a:extLst>
          </p:cNvPr>
          <p:cNvSpPr/>
          <p:nvPr/>
        </p:nvSpPr>
        <p:spPr>
          <a:xfrm>
            <a:off x="850345" y="614400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5F9BB-2BE2-6447-8929-A0C5BE655D0D}"/>
              </a:ext>
            </a:extLst>
          </p:cNvPr>
          <p:cNvSpPr/>
          <p:nvPr/>
        </p:nvSpPr>
        <p:spPr>
          <a:xfrm>
            <a:off x="6044091" y="1107831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3AB41-EEF2-6749-9D81-28D6B380CDED}"/>
              </a:ext>
            </a:extLst>
          </p:cNvPr>
          <p:cNvSpPr/>
          <p:nvPr/>
        </p:nvSpPr>
        <p:spPr>
          <a:xfrm>
            <a:off x="4605928" y="949569"/>
            <a:ext cx="138541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F2882-76F2-5746-B873-69790669F769}"/>
              </a:ext>
            </a:extLst>
          </p:cNvPr>
          <p:cNvSpPr/>
          <p:nvPr/>
        </p:nvSpPr>
        <p:spPr>
          <a:xfrm>
            <a:off x="3704096" y="13452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34E1C-C82A-F14A-9BC3-0E3CB3034FBB}"/>
              </a:ext>
            </a:extLst>
          </p:cNvPr>
          <p:cNvSpPr/>
          <p:nvPr/>
        </p:nvSpPr>
        <p:spPr>
          <a:xfrm>
            <a:off x="2489516" y="1767253"/>
            <a:ext cx="121458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24FC96-3A3C-364D-939B-CD0F435F0745}"/>
              </a:ext>
            </a:extLst>
          </p:cNvPr>
          <p:cNvSpPr/>
          <p:nvPr/>
        </p:nvSpPr>
        <p:spPr>
          <a:xfrm>
            <a:off x="1178168" y="2584938"/>
            <a:ext cx="1311347" cy="61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2929B-D410-864B-A151-6EE867B6389E}"/>
              </a:ext>
            </a:extLst>
          </p:cNvPr>
          <p:cNvSpPr/>
          <p:nvPr/>
        </p:nvSpPr>
        <p:spPr>
          <a:xfrm>
            <a:off x="641837" y="3803960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454FBA-B933-5248-B9BA-291D7C2096A0}"/>
              </a:ext>
            </a:extLst>
          </p:cNvPr>
          <p:cNvCxnSpPr>
            <a:cxnSpLocks/>
          </p:cNvCxnSpPr>
          <p:nvPr/>
        </p:nvCxnSpPr>
        <p:spPr>
          <a:xfrm flipH="1">
            <a:off x="8739553" y="2871186"/>
            <a:ext cx="2500792" cy="1687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0831F0-FD95-0245-8870-6D0D48B5B05D}"/>
              </a:ext>
            </a:extLst>
          </p:cNvPr>
          <p:cNvSpPr txBox="1"/>
          <p:nvPr/>
        </p:nvSpPr>
        <p:spPr>
          <a:xfrm>
            <a:off x="828579" y="1054764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Gills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9C680C-650B-6E4B-A759-4941DDB9D21B}"/>
              </a:ext>
            </a:extLst>
          </p:cNvPr>
          <p:cNvSpPr txBox="1"/>
          <p:nvPr/>
        </p:nvSpPr>
        <p:spPr>
          <a:xfrm>
            <a:off x="204927" y="24738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25584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_02">
            <a:extLst>
              <a:ext uri="{FF2B5EF4-FFF2-40B4-BE49-F238E27FC236}">
                <a16:creationId xmlns:a16="http://schemas.microsoft.com/office/drawing/2014/main" id="{632A5D93-4065-D745-92AD-0024B1ECA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0" y="1107831"/>
            <a:ext cx="11982676" cy="53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0C2587-09A0-3D4F-84A7-CC55D4D4B29F}"/>
              </a:ext>
            </a:extLst>
          </p:cNvPr>
          <p:cNvSpPr/>
          <p:nvPr/>
        </p:nvSpPr>
        <p:spPr>
          <a:xfrm>
            <a:off x="6945923" y="1424354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533C1-8329-F044-810D-7E4B4562BE6F}"/>
              </a:ext>
            </a:extLst>
          </p:cNvPr>
          <p:cNvSpPr/>
          <p:nvPr/>
        </p:nvSpPr>
        <p:spPr>
          <a:xfrm>
            <a:off x="8739553" y="2409092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21196-D8AA-894D-8E57-FB1B785E72ED}"/>
              </a:ext>
            </a:extLst>
          </p:cNvPr>
          <p:cNvSpPr/>
          <p:nvPr/>
        </p:nvSpPr>
        <p:spPr>
          <a:xfrm>
            <a:off x="9275884" y="30597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EA9A7-23D7-0140-B1F6-94A844909B1D}"/>
              </a:ext>
            </a:extLst>
          </p:cNvPr>
          <p:cNvSpPr/>
          <p:nvPr/>
        </p:nvSpPr>
        <p:spPr>
          <a:xfrm>
            <a:off x="10111154" y="3566568"/>
            <a:ext cx="187152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5A083-3604-EA44-841D-E5027454327E}"/>
              </a:ext>
            </a:extLst>
          </p:cNvPr>
          <p:cNvSpPr/>
          <p:nvPr/>
        </p:nvSpPr>
        <p:spPr>
          <a:xfrm>
            <a:off x="10348546" y="4558545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090AF-2525-824F-9C3E-23153DEA231E}"/>
              </a:ext>
            </a:extLst>
          </p:cNvPr>
          <p:cNvSpPr/>
          <p:nvPr/>
        </p:nvSpPr>
        <p:spPr>
          <a:xfrm>
            <a:off x="4918676" y="6262699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4643C-7998-F74C-A84F-36ACA3054898}"/>
              </a:ext>
            </a:extLst>
          </p:cNvPr>
          <p:cNvSpPr/>
          <p:nvPr/>
        </p:nvSpPr>
        <p:spPr>
          <a:xfrm>
            <a:off x="850345" y="614400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5F9BB-2BE2-6447-8929-A0C5BE655D0D}"/>
              </a:ext>
            </a:extLst>
          </p:cNvPr>
          <p:cNvSpPr/>
          <p:nvPr/>
        </p:nvSpPr>
        <p:spPr>
          <a:xfrm>
            <a:off x="6044091" y="1107831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3AB41-EEF2-6749-9D81-28D6B380CDED}"/>
              </a:ext>
            </a:extLst>
          </p:cNvPr>
          <p:cNvSpPr/>
          <p:nvPr/>
        </p:nvSpPr>
        <p:spPr>
          <a:xfrm>
            <a:off x="4605928" y="949569"/>
            <a:ext cx="138541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F2882-76F2-5746-B873-69790669F769}"/>
              </a:ext>
            </a:extLst>
          </p:cNvPr>
          <p:cNvSpPr/>
          <p:nvPr/>
        </p:nvSpPr>
        <p:spPr>
          <a:xfrm>
            <a:off x="3704096" y="13452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34E1C-C82A-F14A-9BC3-0E3CB3034FBB}"/>
              </a:ext>
            </a:extLst>
          </p:cNvPr>
          <p:cNvSpPr/>
          <p:nvPr/>
        </p:nvSpPr>
        <p:spPr>
          <a:xfrm>
            <a:off x="2489516" y="1767253"/>
            <a:ext cx="121458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24FC96-3A3C-364D-939B-CD0F435F0745}"/>
              </a:ext>
            </a:extLst>
          </p:cNvPr>
          <p:cNvSpPr/>
          <p:nvPr/>
        </p:nvSpPr>
        <p:spPr>
          <a:xfrm>
            <a:off x="1178168" y="2584938"/>
            <a:ext cx="1311347" cy="61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2929B-D410-864B-A151-6EE867B6389E}"/>
              </a:ext>
            </a:extLst>
          </p:cNvPr>
          <p:cNvSpPr/>
          <p:nvPr/>
        </p:nvSpPr>
        <p:spPr>
          <a:xfrm>
            <a:off x="641837" y="3803960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454FBA-B933-5248-B9BA-291D7C2096A0}"/>
              </a:ext>
            </a:extLst>
          </p:cNvPr>
          <p:cNvCxnSpPr>
            <a:cxnSpLocks/>
          </p:cNvCxnSpPr>
          <p:nvPr/>
        </p:nvCxnSpPr>
        <p:spPr>
          <a:xfrm flipH="1">
            <a:off x="6157796" y="1345223"/>
            <a:ext cx="2500792" cy="1687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0831F0-FD95-0245-8870-6D0D48B5B05D}"/>
              </a:ext>
            </a:extLst>
          </p:cNvPr>
          <p:cNvSpPr txBox="1"/>
          <p:nvPr/>
        </p:nvSpPr>
        <p:spPr>
          <a:xfrm>
            <a:off x="828579" y="1054764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9C680C-650B-6E4B-A759-4941DDB9D21B}"/>
              </a:ext>
            </a:extLst>
          </p:cNvPr>
          <p:cNvSpPr txBox="1"/>
          <p:nvPr/>
        </p:nvSpPr>
        <p:spPr>
          <a:xfrm>
            <a:off x="204927" y="24738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16141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097" y="0"/>
            <a:ext cx="6218903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05" y="777240"/>
            <a:ext cx="528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the red arrow pointing too?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3864" y="133565"/>
            <a:ext cx="4187536" cy="33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1873" y="777240"/>
            <a:ext cx="1759527" cy="810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2473" y="1864074"/>
            <a:ext cx="1759527" cy="810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80EA22-0A88-9B48-97C7-FC32DA69D5D2}"/>
              </a:ext>
            </a:extLst>
          </p:cNvPr>
          <p:cNvSpPr/>
          <p:nvPr/>
        </p:nvSpPr>
        <p:spPr>
          <a:xfrm>
            <a:off x="7135131" y="0"/>
            <a:ext cx="3930659" cy="46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1990C2-2CE8-1947-8FD1-11911D7EEF04}"/>
              </a:ext>
            </a:extLst>
          </p:cNvPr>
          <p:cNvCxnSpPr/>
          <p:nvPr/>
        </p:nvCxnSpPr>
        <p:spPr>
          <a:xfrm flipH="1" flipV="1">
            <a:off x="10403590" y="2674620"/>
            <a:ext cx="263471" cy="1596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3ED251-A30F-5444-B494-DE62761D96A4}"/>
              </a:ext>
            </a:extLst>
          </p:cNvPr>
          <p:cNvSpPr txBox="1"/>
          <p:nvPr/>
        </p:nvSpPr>
        <p:spPr>
          <a:xfrm>
            <a:off x="1675309" y="2247262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Ovipositor</a:t>
            </a:r>
          </a:p>
        </p:txBody>
      </p:sp>
    </p:spTree>
    <p:extLst>
      <p:ext uri="{BB962C8B-B14F-4D97-AF65-F5344CB8AC3E}">
        <p14:creationId xmlns:p14="http://schemas.microsoft.com/office/powerpoint/2010/main" val="15498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_02">
            <a:extLst>
              <a:ext uri="{FF2B5EF4-FFF2-40B4-BE49-F238E27FC236}">
                <a16:creationId xmlns:a16="http://schemas.microsoft.com/office/drawing/2014/main" id="{632A5D93-4065-D745-92AD-0024B1ECA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0" y="1107831"/>
            <a:ext cx="11982676" cy="53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0C2587-09A0-3D4F-84A7-CC55D4D4B29F}"/>
              </a:ext>
            </a:extLst>
          </p:cNvPr>
          <p:cNvSpPr/>
          <p:nvPr/>
        </p:nvSpPr>
        <p:spPr>
          <a:xfrm>
            <a:off x="6945923" y="1424354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533C1-8329-F044-810D-7E4B4562BE6F}"/>
              </a:ext>
            </a:extLst>
          </p:cNvPr>
          <p:cNvSpPr/>
          <p:nvPr/>
        </p:nvSpPr>
        <p:spPr>
          <a:xfrm>
            <a:off x="8739553" y="2409092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21196-D8AA-894D-8E57-FB1B785E72ED}"/>
              </a:ext>
            </a:extLst>
          </p:cNvPr>
          <p:cNvSpPr/>
          <p:nvPr/>
        </p:nvSpPr>
        <p:spPr>
          <a:xfrm>
            <a:off x="9275884" y="30597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EA9A7-23D7-0140-B1F6-94A844909B1D}"/>
              </a:ext>
            </a:extLst>
          </p:cNvPr>
          <p:cNvSpPr/>
          <p:nvPr/>
        </p:nvSpPr>
        <p:spPr>
          <a:xfrm>
            <a:off x="10111154" y="3566568"/>
            <a:ext cx="187152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5A083-3604-EA44-841D-E5027454327E}"/>
              </a:ext>
            </a:extLst>
          </p:cNvPr>
          <p:cNvSpPr/>
          <p:nvPr/>
        </p:nvSpPr>
        <p:spPr>
          <a:xfrm>
            <a:off x="10348546" y="4558545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090AF-2525-824F-9C3E-23153DEA231E}"/>
              </a:ext>
            </a:extLst>
          </p:cNvPr>
          <p:cNvSpPr/>
          <p:nvPr/>
        </p:nvSpPr>
        <p:spPr>
          <a:xfrm>
            <a:off x="4918676" y="6262699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4643C-7998-F74C-A84F-36ACA3054898}"/>
              </a:ext>
            </a:extLst>
          </p:cNvPr>
          <p:cNvSpPr/>
          <p:nvPr/>
        </p:nvSpPr>
        <p:spPr>
          <a:xfrm>
            <a:off x="850345" y="614400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5F9BB-2BE2-6447-8929-A0C5BE655D0D}"/>
              </a:ext>
            </a:extLst>
          </p:cNvPr>
          <p:cNvSpPr/>
          <p:nvPr/>
        </p:nvSpPr>
        <p:spPr>
          <a:xfrm>
            <a:off x="6044091" y="1107831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3AB41-EEF2-6749-9D81-28D6B380CDED}"/>
              </a:ext>
            </a:extLst>
          </p:cNvPr>
          <p:cNvSpPr/>
          <p:nvPr/>
        </p:nvSpPr>
        <p:spPr>
          <a:xfrm>
            <a:off x="4605928" y="949569"/>
            <a:ext cx="138541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F2882-76F2-5746-B873-69790669F769}"/>
              </a:ext>
            </a:extLst>
          </p:cNvPr>
          <p:cNvSpPr/>
          <p:nvPr/>
        </p:nvSpPr>
        <p:spPr>
          <a:xfrm>
            <a:off x="3704096" y="13452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34E1C-C82A-F14A-9BC3-0E3CB3034FBB}"/>
              </a:ext>
            </a:extLst>
          </p:cNvPr>
          <p:cNvSpPr/>
          <p:nvPr/>
        </p:nvSpPr>
        <p:spPr>
          <a:xfrm>
            <a:off x="2489516" y="1767253"/>
            <a:ext cx="121458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24FC96-3A3C-364D-939B-CD0F435F0745}"/>
              </a:ext>
            </a:extLst>
          </p:cNvPr>
          <p:cNvSpPr/>
          <p:nvPr/>
        </p:nvSpPr>
        <p:spPr>
          <a:xfrm>
            <a:off x="1178168" y="2584938"/>
            <a:ext cx="1311347" cy="61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2929B-D410-864B-A151-6EE867B6389E}"/>
              </a:ext>
            </a:extLst>
          </p:cNvPr>
          <p:cNvSpPr/>
          <p:nvPr/>
        </p:nvSpPr>
        <p:spPr>
          <a:xfrm>
            <a:off x="641837" y="3803960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454FBA-B933-5248-B9BA-291D7C2096A0}"/>
              </a:ext>
            </a:extLst>
          </p:cNvPr>
          <p:cNvCxnSpPr>
            <a:cxnSpLocks/>
          </p:cNvCxnSpPr>
          <p:nvPr/>
        </p:nvCxnSpPr>
        <p:spPr>
          <a:xfrm>
            <a:off x="4376567" y="1754162"/>
            <a:ext cx="835353" cy="11231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0831F0-FD95-0245-8870-6D0D48B5B05D}"/>
              </a:ext>
            </a:extLst>
          </p:cNvPr>
          <p:cNvSpPr txBox="1"/>
          <p:nvPr/>
        </p:nvSpPr>
        <p:spPr>
          <a:xfrm>
            <a:off x="828579" y="1054764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Reproductive Gland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9C680C-650B-6E4B-A759-4941DDB9D21B}"/>
              </a:ext>
            </a:extLst>
          </p:cNvPr>
          <p:cNvSpPr txBox="1"/>
          <p:nvPr/>
        </p:nvSpPr>
        <p:spPr>
          <a:xfrm>
            <a:off x="204927" y="24738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22420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_02">
            <a:extLst>
              <a:ext uri="{FF2B5EF4-FFF2-40B4-BE49-F238E27FC236}">
                <a16:creationId xmlns:a16="http://schemas.microsoft.com/office/drawing/2014/main" id="{632A5D93-4065-D745-92AD-0024B1ECA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0" y="1107831"/>
            <a:ext cx="11982676" cy="53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0C2587-09A0-3D4F-84A7-CC55D4D4B29F}"/>
              </a:ext>
            </a:extLst>
          </p:cNvPr>
          <p:cNvSpPr/>
          <p:nvPr/>
        </p:nvSpPr>
        <p:spPr>
          <a:xfrm>
            <a:off x="6945923" y="1424354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533C1-8329-F044-810D-7E4B4562BE6F}"/>
              </a:ext>
            </a:extLst>
          </p:cNvPr>
          <p:cNvSpPr/>
          <p:nvPr/>
        </p:nvSpPr>
        <p:spPr>
          <a:xfrm>
            <a:off x="8739553" y="2409092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21196-D8AA-894D-8E57-FB1B785E72ED}"/>
              </a:ext>
            </a:extLst>
          </p:cNvPr>
          <p:cNvSpPr/>
          <p:nvPr/>
        </p:nvSpPr>
        <p:spPr>
          <a:xfrm>
            <a:off x="9275884" y="30597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EA9A7-23D7-0140-B1F6-94A844909B1D}"/>
              </a:ext>
            </a:extLst>
          </p:cNvPr>
          <p:cNvSpPr/>
          <p:nvPr/>
        </p:nvSpPr>
        <p:spPr>
          <a:xfrm>
            <a:off x="10111154" y="3566568"/>
            <a:ext cx="187152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5A083-3604-EA44-841D-E5027454327E}"/>
              </a:ext>
            </a:extLst>
          </p:cNvPr>
          <p:cNvSpPr/>
          <p:nvPr/>
        </p:nvSpPr>
        <p:spPr>
          <a:xfrm>
            <a:off x="10348546" y="4558545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090AF-2525-824F-9C3E-23153DEA231E}"/>
              </a:ext>
            </a:extLst>
          </p:cNvPr>
          <p:cNvSpPr/>
          <p:nvPr/>
        </p:nvSpPr>
        <p:spPr>
          <a:xfrm>
            <a:off x="4918676" y="6262699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4643C-7998-F74C-A84F-36ACA3054898}"/>
              </a:ext>
            </a:extLst>
          </p:cNvPr>
          <p:cNvSpPr/>
          <p:nvPr/>
        </p:nvSpPr>
        <p:spPr>
          <a:xfrm>
            <a:off x="850345" y="614400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5F9BB-2BE2-6447-8929-A0C5BE655D0D}"/>
              </a:ext>
            </a:extLst>
          </p:cNvPr>
          <p:cNvSpPr/>
          <p:nvPr/>
        </p:nvSpPr>
        <p:spPr>
          <a:xfrm>
            <a:off x="6044091" y="1107831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3AB41-EEF2-6749-9D81-28D6B380CDED}"/>
              </a:ext>
            </a:extLst>
          </p:cNvPr>
          <p:cNvSpPr/>
          <p:nvPr/>
        </p:nvSpPr>
        <p:spPr>
          <a:xfrm>
            <a:off x="4605928" y="949569"/>
            <a:ext cx="138541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F2882-76F2-5746-B873-69790669F769}"/>
              </a:ext>
            </a:extLst>
          </p:cNvPr>
          <p:cNvSpPr/>
          <p:nvPr/>
        </p:nvSpPr>
        <p:spPr>
          <a:xfrm>
            <a:off x="3704096" y="13452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34E1C-C82A-F14A-9BC3-0E3CB3034FBB}"/>
              </a:ext>
            </a:extLst>
          </p:cNvPr>
          <p:cNvSpPr/>
          <p:nvPr/>
        </p:nvSpPr>
        <p:spPr>
          <a:xfrm>
            <a:off x="2489516" y="1767253"/>
            <a:ext cx="121458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24FC96-3A3C-364D-939B-CD0F435F0745}"/>
              </a:ext>
            </a:extLst>
          </p:cNvPr>
          <p:cNvSpPr/>
          <p:nvPr/>
        </p:nvSpPr>
        <p:spPr>
          <a:xfrm>
            <a:off x="1178168" y="2584938"/>
            <a:ext cx="1311347" cy="61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2929B-D410-864B-A151-6EE867B6389E}"/>
              </a:ext>
            </a:extLst>
          </p:cNvPr>
          <p:cNvSpPr/>
          <p:nvPr/>
        </p:nvSpPr>
        <p:spPr>
          <a:xfrm>
            <a:off x="641837" y="3803960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454FBA-B933-5248-B9BA-291D7C2096A0}"/>
              </a:ext>
            </a:extLst>
          </p:cNvPr>
          <p:cNvCxnSpPr>
            <a:cxnSpLocks/>
          </p:cNvCxnSpPr>
          <p:nvPr/>
        </p:nvCxnSpPr>
        <p:spPr>
          <a:xfrm>
            <a:off x="2704782" y="2004645"/>
            <a:ext cx="620086" cy="18863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0831F0-FD95-0245-8870-6D0D48B5B05D}"/>
              </a:ext>
            </a:extLst>
          </p:cNvPr>
          <p:cNvSpPr txBox="1"/>
          <p:nvPr/>
        </p:nvSpPr>
        <p:spPr>
          <a:xfrm>
            <a:off x="828579" y="1054764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Digestive Gland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9C680C-650B-6E4B-A759-4941DDB9D21B}"/>
              </a:ext>
            </a:extLst>
          </p:cNvPr>
          <p:cNvSpPr txBox="1"/>
          <p:nvPr/>
        </p:nvSpPr>
        <p:spPr>
          <a:xfrm>
            <a:off x="204927" y="24738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2959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_02">
            <a:extLst>
              <a:ext uri="{FF2B5EF4-FFF2-40B4-BE49-F238E27FC236}">
                <a16:creationId xmlns:a16="http://schemas.microsoft.com/office/drawing/2014/main" id="{632A5D93-4065-D745-92AD-0024B1ECA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0" y="1107831"/>
            <a:ext cx="11982676" cy="53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0C2587-09A0-3D4F-84A7-CC55D4D4B29F}"/>
              </a:ext>
            </a:extLst>
          </p:cNvPr>
          <p:cNvSpPr/>
          <p:nvPr/>
        </p:nvSpPr>
        <p:spPr>
          <a:xfrm>
            <a:off x="6945923" y="1424354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533C1-8329-F044-810D-7E4B4562BE6F}"/>
              </a:ext>
            </a:extLst>
          </p:cNvPr>
          <p:cNvSpPr/>
          <p:nvPr/>
        </p:nvSpPr>
        <p:spPr>
          <a:xfrm>
            <a:off x="8739553" y="2409092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21196-D8AA-894D-8E57-FB1B785E72ED}"/>
              </a:ext>
            </a:extLst>
          </p:cNvPr>
          <p:cNvSpPr/>
          <p:nvPr/>
        </p:nvSpPr>
        <p:spPr>
          <a:xfrm>
            <a:off x="9275884" y="30597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EA9A7-23D7-0140-B1F6-94A844909B1D}"/>
              </a:ext>
            </a:extLst>
          </p:cNvPr>
          <p:cNvSpPr/>
          <p:nvPr/>
        </p:nvSpPr>
        <p:spPr>
          <a:xfrm>
            <a:off x="10111154" y="3566568"/>
            <a:ext cx="187152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5A083-3604-EA44-841D-E5027454327E}"/>
              </a:ext>
            </a:extLst>
          </p:cNvPr>
          <p:cNvSpPr/>
          <p:nvPr/>
        </p:nvSpPr>
        <p:spPr>
          <a:xfrm>
            <a:off x="10348546" y="4558545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090AF-2525-824F-9C3E-23153DEA231E}"/>
              </a:ext>
            </a:extLst>
          </p:cNvPr>
          <p:cNvSpPr/>
          <p:nvPr/>
        </p:nvSpPr>
        <p:spPr>
          <a:xfrm>
            <a:off x="4918676" y="6262699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4643C-7998-F74C-A84F-36ACA3054898}"/>
              </a:ext>
            </a:extLst>
          </p:cNvPr>
          <p:cNvSpPr/>
          <p:nvPr/>
        </p:nvSpPr>
        <p:spPr>
          <a:xfrm>
            <a:off x="850345" y="614400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5F9BB-2BE2-6447-8929-A0C5BE655D0D}"/>
              </a:ext>
            </a:extLst>
          </p:cNvPr>
          <p:cNvSpPr/>
          <p:nvPr/>
        </p:nvSpPr>
        <p:spPr>
          <a:xfrm>
            <a:off x="6044091" y="1107831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3AB41-EEF2-6749-9D81-28D6B380CDED}"/>
              </a:ext>
            </a:extLst>
          </p:cNvPr>
          <p:cNvSpPr/>
          <p:nvPr/>
        </p:nvSpPr>
        <p:spPr>
          <a:xfrm>
            <a:off x="4605928" y="949569"/>
            <a:ext cx="138541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F2882-76F2-5746-B873-69790669F769}"/>
              </a:ext>
            </a:extLst>
          </p:cNvPr>
          <p:cNvSpPr/>
          <p:nvPr/>
        </p:nvSpPr>
        <p:spPr>
          <a:xfrm>
            <a:off x="3704096" y="13452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34E1C-C82A-F14A-9BC3-0E3CB3034FBB}"/>
              </a:ext>
            </a:extLst>
          </p:cNvPr>
          <p:cNvSpPr/>
          <p:nvPr/>
        </p:nvSpPr>
        <p:spPr>
          <a:xfrm>
            <a:off x="2489516" y="1767253"/>
            <a:ext cx="121458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24FC96-3A3C-364D-939B-CD0F435F0745}"/>
              </a:ext>
            </a:extLst>
          </p:cNvPr>
          <p:cNvSpPr/>
          <p:nvPr/>
        </p:nvSpPr>
        <p:spPr>
          <a:xfrm>
            <a:off x="1178168" y="2584938"/>
            <a:ext cx="1311347" cy="61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2929B-D410-864B-A151-6EE867B6389E}"/>
              </a:ext>
            </a:extLst>
          </p:cNvPr>
          <p:cNvSpPr/>
          <p:nvPr/>
        </p:nvSpPr>
        <p:spPr>
          <a:xfrm>
            <a:off x="641837" y="3803960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454FBA-B933-5248-B9BA-291D7C2096A0}"/>
              </a:ext>
            </a:extLst>
          </p:cNvPr>
          <p:cNvCxnSpPr>
            <a:cxnSpLocks/>
          </p:cNvCxnSpPr>
          <p:nvPr/>
        </p:nvCxnSpPr>
        <p:spPr>
          <a:xfrm>
            <a:off x="3490342" y="2214292"/>
            <a:ext cx="620086" cy="18863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0831F0-FD95-0245-8870-6D0D48B5B05D}"/>
              </a:ext>
            </a:extLst>
          </p:cNvPr>
          <p:cNvSpPr txBox="1"/>
          <p:nvPr/>
        </p:nvSpPr>
        <p:spPr>
          <a:xfrm>
            <a:off x="828579" y="1054764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Stomach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9C680C-650B-6E4B-A759-4941DDB9D21B}"/>
              </a:ext>
            </a:extLst>
          </p:cNvPr>
          <p:cNvSpPr txBox="1"/>
          <p:nvPr/>
        </p:nvSpPr>
        <p:spPr>
          <a:xfrm>
            <a:off x="204927" y="24738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1312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_02">
            <a:extLst>
              <a:ext uri="{FF2B5EF4-FFF2-40B4-BE49-F238E27FC236}">
                <a16:creationId xmlns:a16="http://schemas.microsoft.com/office/drawing/2014/main" id="{632A5D93-4065-D745-92AD-0024B1ECA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0" y="1107831"/>
            <a:ext cx="11982676" cy="53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0C2587-09A0-3D4F-84A7-CC55D4D4B29F}"/>
              </a:ext>
            </a:extLst>
          </p:cNvPr>
          <p:cNvSpPr/>
          <p:nvPr/>
        </p:nvSpPr>
        <p:spPr>
          <a:xfrm>
            <a:off x="6945923" y="1424354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533C1-8329-F044-810D-7E4B4562BE6F}"/>
              </a:ext>
            </a:extLst>
          </p:cNvPr>
          <p:cNvSpPr/>
          <p:nvPr/>
        </p:nvSpPr>
        <p:spPr>
          <a:xfrm>
            <a:off x="8739553" y="2409092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21196-D8AA-894D-8E57-FB1B785E72ED}"/>
              </a:ext>
            </a:extLst>
          </p:cNvPr>
          <p:cNvSpPr/>
          <p:nvPr/>
        </p:nvSpPr>
        <p:spPr>
          <a:xfrm>
            <a:off x="9275884" y="30597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EA9A7-23D7-0140-B1F6-94A844909B1D}"/>
              </a:ext>
            </a:extLst>
          </p:cNvPr>
          <p:cNvSpPr/>
          <p:nvPr/>
        </p:nvSpPr>
        <p:spPr>
          <a:xfrm>
            <a:off x="10111154" y="3566568"/>
            <a:ext cx="187152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5A083-3604-EA44-841D-E5027454327E}"/>
              </a:ext>
            </a:extLst>
          </p:cNvPr>
          <p:cNvSpPr/>
          <p:nvPr/>
        </p:nvSpPr>
        <p:spPr>
          <a:xfrm>
            <a:off x="10348546" y="4558545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090AF-2525-824F-9C3E-23153DEA231E}"/>
              </a:ext>
            </a:extLst>
          </p:cNvPr>
          <p:cNvSpPr/>
          <p:nvPr/>
        </p:nvSpPr>
        <p:spPr>
          <a:xfrm>
            <a:off x="4918676" y="6262699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4643C-7998-F74C-A84F-36ACA3054898}"/>
              </a:ext>
            </a:extLst>
          </p:cNvPr>
          <p:cNvSpPr/>
          <p:nvPr/>
        </p:nvSpPr>
        <p:spPr>
          <a:xfrm>
            <a:off x="850345" y="614400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5F9BB-2BE2-6447-8929-A0C5BE655D0D}"/>
              </a:ext>
            </a:extLst>
          </p:cNvPr>
          <p:cNvSpPr/>
          <p:nvPr/>
        </p:nvSpPr>
        <p:spPr>
          <a:xfrm>
            <a:off x="6044091" y="1107831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3AB41-EEF2-6749-9D81-28D6B380CDED}"/>
              </a:ext>
            </a:extLst>
          </p:cNvPr>
          <p:cNvSpPr/>
          <p:nvPr/>
        </p:nvSpPr>
        <p:spPr>
          <a:xfrm>
            <a:off x="4605928" y="949569"/>
            <a:ext cx="138541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F2882-76F2-5746-B873-69790669F769}"/>
              </a:ext>
            </a:extLst>
          </p:cNvPr>
          <p:cNvSpPr/>
          <p:nvPr/>
        </p:nvSpPr>
        <p:spPr>
          <a:xfrm>
            <a:off x="3704096" y="13452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34E1C-C82A-F14A-9BC3-0E3CB3034FBB}"/>
              </a:ext>
            </a:extLst>
          </p:cNvPr>
          <p:cNvSpPr/>
          <p:nvPr/>
        </p:nvSpPr>
        <p:spPr>
          <a:xfrm>
            <a:off x="2489516" y="1767253"/>
            <a:ext cx="121458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24FC96-3A3C-364D-939B-CD0F435F0745}"/>
              </a:ext>
            </a:extLst>
          </p:cNvPr>
          <p:cNvSpPr/>
          <p:nvPr/>
        </p:nvSpPr>
        <p:spPr>
          <a:xfrm>
            <a:off x="1178168" y="2584938"/>
            <a:ext cx="1311347" cy="61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2929B-D410-864B-A151-6EE867B6389E}"/>
              </a:ext>
            </a:extLst>
          </p:cNvPr>
          <p:cNvSpPr/>
          <p:nvPr/>
        </p:nvSpPr>
        <p:spPr>
          <a:xfrm>
            <a:off x="641837" y="3803960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454FBA-B933-5248-B9BA-291D7C2096A0}"/>
              </a:ext>
            </a:extLst>
          </p:cNvPr>
          <p:cNvCxnSpPr>
            <a:cxnSpLocks/>
          </p:cNvCxnSpPr>
          <p:nvPr/>
        </p:nvCxnSpPr>
        <p:spPr>
          <a:xfrm flipH="1">
            <a:off x="5882699" y="1377929"/>
            <a:ext cx="268337" cy="28399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0831F0-FD95-0245-8870-6D0D48B5B05D}"/>
              </a:ext>
            </a:extLst>
          </p:cNvPr>
          <p:cNvSpPr txBox="1"/>
          <p:nvPr/>
        </p:nvSpPr>
        <p:spPr>
          <a:xfrm>
            <a:off x="828579" y="1054764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Intestines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9C680C-650B-6E4B-A759-4941DDB9D21B}"/>
              </a:ext>
            </a:extLst>
          </p:cNvPr>
          <p:cNvSpPr txBox="1"/>
          <p:nvPr/>
        </p:nvSpPr>
        <p:spPr>
          <a:xfrm>
            <a:off x="204927" y="24738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14618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_02">
            <a:extLst>
              <a:ext uri="{FF2B5EF4-FFF2-40B4-BE49-F238E27FC236}">
                <a16:creationId xmlns:a16="http://schemas.microsoft.com/office/drawing/2014/main" id="{632A5D93-4065-D745-92AD-0024B1ECA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0" y="1107831"/>
            <a:ext cx="11982676" cy="53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0C2587-09A0-3D4F-84A7-CC55D4D4B29F}"/>
              </a:ext>
            </a:extLst>
          </p:cNvPr>
          <p:cNvSpPr/>
          <p:nvPr/>
        </p:nvSpPr>
        <p:spPr>
          <a:xfrm>
            <a:off x="6945923" y="1424354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533C1-8329-F044-810D-7E4B4562BE6F}"/>
              </a:ext>
            </a:extLst>
          </p:cNvPr>
          <p:cNvSpPr/>
          <p:nvPr/>
        </p:nvSpPr>
        <p:spPr>
          <a:xfrm>
            <a:off x="8739553" y="2409092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21196-D8AA-894D-8E57-FB1B785E72ED}"/>
              </a:ext>
            </a:extLst>
          </p:cNvPr>
          <p:cNvSpPr/>
          <p:nvPr/>
        </p:nvSpPr>
        <p:spPr>
          <a:xfrm>
            <a:off x="9275884" y="30597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EA9A7-23D7-0140-B1F6-94A844909B1D}"/>
              </a:ext>
            </a:extLst>
          </p:cNvPr>
          <p:cNvSpPr/>
          <p:nvPr/>
        </p:nvSpPr>
        <p:spPr>
          <a:xfrm>
            <a:off x="10111154" y="3566568"/>
            <a:ext cx="187152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5A083-3604-EA44-841D-E5027454327E}"/>
              </a:ext>
            </a:extLst>
          </p:cNvPr>
          <p:cNvSpPr/>
          <p:nvPr/>
        </p:nvSpPr>
        <p:spPr>
          <a:xfrm>
            <a:off x="10348546" y="4558545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090AF-2525-824F-9C3E-23153DEA231E}"/>
              </a:ext>
            </a:extLst>
          </p:cNvPr>
          <p:cNvSpPr/>
          <p:nvPr/>
        </p:nvSpPr>
        <p:spPr>
          <a:xfrm>
            <a:off x="4918676" y="6262699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84643C-7998-F74C-A84F-36ACA3054898}"/>
              </a:ext>
            </a:extLst>
          </p:cNvPr>
          <p:cNvSpPr/>
          <p:nvPr/>
        </p:nvSpPr>
        <p:spPr>
          <a:xfrm>
            <a:off x="850345" y="614400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5F9BB-2BE2-6447-8929-A0C5BE655D0D}"/>
              </a:ext>
            </a:extLst>
          </p:cNvPr>
          <p:cNvSpPr/>
          <p:nvPr/>
        </p:nvSpPr>
        <p:spPr>
          <a:xfrm>
            <a:off x="6044091" y="1107831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33AB41-EEF2-6749-9D81-28D6B380CDED}"/>
              </a:ext>
            </a:extLst>
          </p:cNvPr>
          <p:cNvSpPr/>
          <p:nvPr/>
        </p:nvSpPr>
        <p:spPr>
          <a:xfrm>
            <a:off x="4605928" y="949569"/>
            <a:ext cx="138541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F2882-76F2-5746-B873-69790669F769}"/>
              </a:ext>
            </a:extLst>
          </p:cNvPr>
          <p:cNvSpPr/>
          <p:nvPr/>
        </p:nvSpPr>
        <p:spPr>
          <a:xfrm>
            <a:off x="3704096" y="1345223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34E1C-C82A-F14A-9BC3-0E3CB3034FBB}"/>
              </a:ext>
            </a:extLst>
          </p:cNvPr>
          <p:cNvSpPr/>
          <p:nvPr/>
        </p:nvSpPr>
        <p:spPr>
          <a:xfrm>
            <a:off x="2489516" y="1767253"/>
            <a:ext cx="1214580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24FC96-3A3C-364D-939B-CD0F435F0745}"/>
              </a:ext>
            </a:extLst>
          </p:cNvPr>
          <p:cNvSpPr/>
          <p:nvPr/>
        </p:nvSpPr>
        <p:spPr>
          <a:xfrm>
            <a:off x="1178168" y="2584938"/>
            <a:ext cx="1311347" cy="61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2929B-D410-864B-A151-6EE867B6389E}"/>
              </a:ext>
            </a:extLst>
          </p:cNvPr>
          <p:cNvSpPr/>
          <p:nvPr/>
        </p:nvSpPr>
        <p:spPr>
          <a:xfrm>
            <a:off x="641837" y="3803960"/>
            <a:ext cx="1072662" cy="47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454FBA-B933-5248-B9BA-291D7C2096A0}"/>
              </a:ext>
            </a:extLst>
          </p:cNvPr>
          <p:cNvCxnSpPr>
            <a:cxnSpLocks/>
          </p:cNvCxnSpPr>
          <p:nvPr/>
        </p:nvCxnSpPr>
        <p:spPr>
          <a:xfrm flipH="1" flipV="1">
            <a:off x="8987007" y="5484581"/>
            <a:ext cx="1371601" cy="9187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0831F0-FD95-0245-8870-6D0D48B5B05D}"/>
              </a:ext>
            </a:extLst>
          </p:cNvPr>
          <p:cNvSpPr txBox="1"/>
          <p:nvPr/>
        </p:nvSpPr>
        <p:spPr>
          <a:xfrm>
            <a:off x="828579" y="1054764"/>
            <a:ext cx="423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Foot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9C680C-650B-6E4B-A759-4941DDB9D21B}"/>
              </a:ext>
            </a:extLst>
          </p:cNvPr>
          <p:cNvSpPr txBox="1"/>
          <p:nvPr/>
        </p:nvSpPr>
        <p:spPr>
          <a:xfrm>
            <a:off x="204927" y="24738"/>
            <a:ext cx="49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letter red arrow</a:t>
            </a:r>
          </a:p>
        </p:txBody>
      </p:sp>
    </p:spTree>
    <p:extLst>
      <p:ext uri="{BB962C8B-B14F-4D97-AF65-F5344CB8AC3E}">
        <p14:creationId xmlns:p14="http://schemas.microsoft.com/office/powerpoint/2010/main" val="55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062" y="0"/>
            <a:ext cx="6839938" cy="4862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6" y="635174"/>
            <a:ext cx="528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represented in teal?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6" y="1999389"/>
            <a:ext cx="528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represented in yellow?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6" y="3363604"/>
            <a:ext cx="528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represented in purple?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7254" y="1717831"/>
            <a:ext cx="634981" cy="2805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52742" y="1998428"/>
            <a:ext cx="634981" cy="2805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25286" y="2751611"/>
            <a:ext cx="940358" cy="2758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96684" y="3087725"/>
            <a:ext cx="1147096" cy="2758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2056" y="3531400"/>
            <a:ext cx="940358" cy="2758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03064" y="3923019"/>
            <a:ext cx="940358" cy="2758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251642" y="4463083"/>
            <a:ext cx="940358" cy="2758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0AF9B4-761B-5642-83E5-19122AF85BDF}"/>
              </a:ext>
            </a:extLst>
          </p:cNvPr>
          <p:cNvSpPr txBox="1"/>
          <p:nvPr/>
        </p:nvSpPr>
        <p:spPr>
          <a:xfrm>
            <a:off x="1464324" y="1148004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Labrum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BC6118-BFF4-A94E-8E95-919398ACE58B}"/>
              </a:ext>
            </a:extLst>
          </p:cNvPr>
          <p:cNvSpPr txBox="1"/>
          <p:nvPr/>
        </p:nvSpPr>
        <p:spPr>
          <a:xfrm>
            <a:off x="1699330" y="2694474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Frons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7E5EA-D631-0342-802D-EBFE7444273D}"/>
              </a:ext>
            </a:extLst>
          </p:cNvPr>
          <p:cNvSpPr txBox="1"/>
          <p:nvPr/>
        </p:nvSpPr>
        <p:spPr>
          <a:xfrm>
            <a:off x="1572368" y="3994545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Labium</a:t>
            </a:r>
          </a:p>
        </p:txBody>
      </p:sp>
    </p:spTree>
    <p:extLst>
      <p:ext uri="{BB962C8B-B14F-4D97-AF65-F5344CB8AC3E}">
        <p14:creationId xmlns:p14="http://schemas.microsoft.com/office/powerpoint/2010/main" val="411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0"/>
            <a:ext cx="4890655" cy="443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411" y="590204"/>
            <a:ext cx="528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represented in green?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411" y="1954419"/>
            <a:ext cx="528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represented in lighter purple/fuchsia color?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66218" y="2584950"/>
            <a:ext cx="727363" cy="3052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6672" y="1544311"/>
            <a:ext cx="727363" cy="3052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3627" y="1067257"/>
            <a:ext cx="727363" cy="3052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26036" y="3202465"/>
            <a:ext cx="727363" cy="3052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8278090" y="3088622"/>
            <a:ext cx="1379274" cy="419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7411" y="3298178"/>
            <a:ext cx="528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represented in darker purple?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5AC4D-1455-9B41-B869-F7E4B7F386F6}"/>
              </a:ext>
            </a:extLst>
          </p:cNvPr>
          <p:cNvSpPr txBox="1"/>
          <p:nvPr/>
        </p:nvSpPr>
        <p:spPr>
          <a:xfrm>
            <a:off x="2044366" y="1203250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Tibia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1D0AD-210B-804B-9F38-3583BDAA5C5C}"/>
              </a:ext>
            </a:extLst>
          </p:cNvPr>
          <p:cNvSpPr txBox="1"/>
          <p:nvPr/>
        </p:nvSpPr>
        <p:spPr>
          <a:xfrm>
            <a:off x="2501565" y="2737585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Tarsus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176F1D-8DB1-714E-925F-485FD38F2BD1}"/>
              </a:ext>
            </a:extLst>
          </p:cNvPr>
          <p:cNvSpPr txBox="1"/>
          <p:nvPr/>
        </p:nvSpPr>
        <p:spPr>
          <a:xfrm>
            <a:off x="1928615" y="4318771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Coxa</a:t>
            </a:r>
          </a:p>
        </p:txBody>
      </p:sp>
    </p:spTree>
    <p:extLst>
      <p:ext uri="{BB962C8B-B14F-4D97-AF65-F5344CB8AC3E}">
        <p14:creationId xmlns:p14="http://schemas.microsoft.com/office/powerpoint/2010/main" val="42557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6" y="2317173"/>
            <a:ext cx="10269395" cy="4540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693" y="444731"/>
            <a:ext cx="844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number 6 in this picture? </a:t>
            </a:r>
          </a:p>
        </p:txBody>
      </p:sp>
    </p:spTree>
    <p:extLst>
      <p:ext uri="{BB962C8B-B14F-4D97-AF65-F5344CB8AC3E}">
        <p14:creationId xmlns:p14="http://schemas.microsoft.com/office/powerpoint/2010/main" val="35734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72" y="2566264"/>
            <a:ext cx="8158164" cy="4291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564" y="351213"/>
            <a:ext cx="844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structure is indicated by number 5 in this picture?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4A8E2-5827-7D4A-80DA-D2B135997A8B}"/>
              </a:ext>
            </a:extLst>
          </p:cNvPr>
          <p:cNvSpPr txBox="1"/>
          <p:nvPr/>
        </p:nvSpPr>
        <p:spPr>
          <a:xfrm>
            <a:off x="4533010" y="1074017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Gills</a:t>
            </a:r>
          </a:p>
        </p:txBody>
      </p:sp>
    </p:spTree>
    <p:extLst>
      <p:ext uri="{BB962C8B-B14F-4D97-AF65-F5344CB8AC3E}">
        <p14:creationId xmlns:p14="http://schemas.microsoft.com/office/powerpoint/2010/main" val="40371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851</Words>
  <Application>Microsoft Macintosh PowerPoint</Application>
  <PresentationFormat>Widescreen</PresentationFormat>
  <Paragraphs>278</Paragraphs>
  <Slides>54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Aitken</dc:creator>
  <cp:lastModifiedBy>Alex Aitken</cp:lastModifiedBy>
  <cp:revision>11</cp:revision>
  <dcterms:created xsi:type="dcterms:W3CDTF">2019-04-29T14:08:04Z</dcterms:created>
  <dcterms:modified xsi:type="dcterms:W3CDTF">2019-04-29T18:30:23Z</dcterms:modified>
</cp:coreProperties>
</file>